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2"/>
  </p:notesMasterIdLst>
  <p:sldIdLst>
    <p:sldId id="256" r:id="rId2"/>
    <p:sldId id="273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85" r:id="rId17"/>
    <p:sldId id="263" r:id="rId18"/>
    <p:sldId id="264" r:id="rId19"/>
    <p:sldId id="271" r:id="rId20"/>
    <p:sldId id="272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7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E8519-EFBD-405D-A8B2-1C2D2A3DAE77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CF69D-17F7-44FB-BD18-2DE2F5501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37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chn</a:t>
            </a:r>
            <a:r>
              <a:rPr lang="en-AU" dirty="0"/>
              <a:t> img001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76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 – img002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972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 – img003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4773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 – img004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73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 – img005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284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 – gra001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7140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511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625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999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230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3181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432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7307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Light </a:t>
            </a:r>
            <a:r>
              <a:rPr lang="en-AU" dirty="0" err="1"/>
              <a:t>eng</a:t>
            </a:r>
            <a:r>
              <a:rPr lang="en-AU" dirty="0"/>
              <a:t> img001 – img001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CF69D-17F7-44FB-BD18-2DE2F55014B1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160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27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981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943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496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237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242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497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575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29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172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8AA6-D176-48F6-A6E7-1276520C4DDB}" type="datetimeFigureOut">
              <a:rPr lang="en-AU" smtClean="0"/>
              <a:t>13/07/2020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120CB-4621-405A-9496-A2ECAB15F1B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793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3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notesSlide" Target="../notesSlides/notesSlide2.xml"/><Relationship Id="rId7" Type="http://schemas.microsoft.com/office/2007/relationships/hdphoto" Target="../media/hdphoto3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slide" Target="slide18.xml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slide" Target="slide19.xml"/><Relationship Id="rId10" Type="http://schemas.openxmlformats.org/officeDocument/2006/relationships/image" Target="../media/image10.png"/><Relationship Id="rId4" Type="http://schemas.openxmlformats.org/officeDocument/2006/relationships/slide" Target="slide17.xml"/><Relationship Id="rId9" Type="http://schemas.openxmlformats.org/officeDocument/2006/relationships/image" Target="../media/image9.png"/><Relationship Id="rId1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jpg"/><Relationship Id="rId7" Type="http://schemas.openxmlformats.org/officeDocument/2006/relationships/slide" Target="slide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slide" Target="slide21.xml"/><Relationship Id="rId4" Type="http://schemas.openxmlformats.org/officeDocument/2006/relationships/slide" Target="slide17.xml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jpg"/><Relationship Id="rId7" Type="http://schemas.openxmlformats.org/officeDocument/2006/relationships/slide" Target="slide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slide" Target="slide17.xml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2.xml"/><Relationship Id="rId3" Type="http://schemas.openxmlformats.org/officeDocument/2006/relationships/image" Target="../media/image18.jpg"/><Relationship Id="rId7" Type="http://schemas.openxmlformats.org/officeDocument/2006/relationships/slide" Target="slide19.xml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slide" Target="slide18.xml"/><Relationship Id="rId4" Type="http://schemas.openxmlformats.org/officeDocument/2006/relationships/slide" Target="slide30.xml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3.xml"/><Relationship Id="rId3" Type="http://schemas.openxmlformats.org/officeDocument/2006/relationships/image" Target="../media/image18.jpg"/><Relationship Id="rId7" Type="http://schemas.openxmlformats.org/officeDocument/2006/relationships/slide" Target="slide19.xml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slide" Target="slide18.xml"/><Relationship Id="rId4" Type="http://schemas.openxmlformats.org/officeDocument/2006/relationships/slide" Target="slide30.xml"/><Relationship Id="rId9" Type="http://schemas.microsoft.com/office/2007/relationships/hdphoto" Target="../media/hdphoto4.wdp"/><Relationship Id="rId14" Type="http://schemas.openxmlformats.org/officeDocument/2006/relationships/slide" Target="slide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2.xml"/><Relationship Id="rId3" Type="http://schemas.openxmlformats.org/officeDocument/2006/relationships/image" Target="../media/image18.jpg"/><Relationship Id="rId7" Type="http://schemas.openxmlformats.org/officeDocument/2006/relationships/slide" Target="slide30.xml"/><Relationship Id="rId12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slide" Target="slide19.xml"/><Relationship Id="rId4" Type="http://schemas.openxmlformats.org/officeDocument/2006/relationships/slide" Target="slide18.xml"/><Relationship Id="rId9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jpg"/><Relationship Id="rId18" Type="http://schemas.openxmlformats.org/officeDocument/2006/relationships/slide" Target="slide22.xml"/><Relationship Id="rId26" Type="http://schemas.openxmlformats.org/officeDocument/2006/relationships/slide" Target="slide28.xml"/><Relationship Id="rId3" Type="http://schemas.openxmlformats.org/officeDocument/2006/relationships/image" Target="../media/image18.jpg"/><Relationship Id="rId21" Type="http://schemas.openxmlformats.org/officeDocument/2006/relationships/image" Target="../media/image25.jpg"/><Relationship Id="rId7" Type="http://schemas.openxmlformats.org/officeDocument/2006/relationships/slide" Target="slide19.xml"/><Relationship Id="rId12" Type="http://schemas.microsoft.com/office/2007/relationships/hdphoto" Target="../media/hdphoto3.wdp"/><Relationship Id="rId17" Type="http://schemas.openxmlformats.org/officeDocument/2006/relationships/image" Target="../media/image23.jpg"/><Relationship Id="rId25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jpg"/><Relationship Id="rId20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4.png"/><Relationship Id="rId24" Type="http://schemas.openxmlformats.org/officeDocument/2006/relationships/slide" Target="slide27.xml"/><Relationship Id="rId5" Type="http://schemas.openxmlformats.org/officeDocument/2006/relationships/image" Target="../media/image15.png"/><Relationship Id="rId15" Type="http://schemas.openxmlformats.org/officeDocument/2006/relationships/image" Target="../media/image21.jpg"/><Relationship Id="rId23" Type="http://schemas.openxmlformats.org/officeDocument/2006/relationships/image" Target="../media/image26.jpg"/><Relationship Id="rId10" Type="http://schemas.openxmlformats.org/officeDocument/2006/relationships/slide" Target="slide18.xml"/><Relationship Id="rId19" Type="http://schemas.openxmlformats.org/officeDocument/2006/relationships/image" Target="../media/image24.jpg"/><Relationship Id="rId4" Type="http://schemas.openxmlformats.org/officeDocument/2006/relationships/slide" Target="slide30.xml"/><Relationship Id="rId9" Type="http://schemas.microsoft.com/office/2007/relationships/hdphoto" Target="../media/hdphoto4.wdp"/><Relationship Id="rId14" Type="http://schemas.openxmlformats.org/officeDocument/2006/relationships/image" Target="../media/image20.jpg"/><Relationship Id="rId22" Type="http://schemas.openxmlformats.org/officeDocument/2006/relationships/slide" Target="slide26.xml"/><Relationship Id="rId27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jpg"/><Relationship Id="rId18" Type="http://schemas.openxmlformats.org/officeDocument/2006/relationships/slide" Target="slide24.xml"/><Relationship Id="rId26" Type="http://schemas.openxmlformats.org/officeDocument/2006/relationships/slide" Target="slide28.xml"/><Relationship Id="rId3" Type="http://schemas.openxmlformats.org/officeDocument/2006/relationships/image" Target="../media/image18.jpg"/><Relationship Id="rId21" Type="http://schemas.openxmlformats.org/officeDocument/2006/relationships/image" Target="../media/image25.jpg"/><Relationship Id="rId7" Type="http://schemas.openxmlformats.org/officeDocument/2006/relationships/slide" Target="slide19.xml"/><Relationship Id="rId12" Type="http://schemas.microsoft.com/office/2007/relationships/hdphoto" Target="../media/hdphoto3.wdp"/><Relationship Id="rId17" Type="http://schemas.openxmlformats.org/officeDocument/2006/relationships/image" Target="../media/image23.jpg"/><Relationship Id="rId25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jpg"/><Relationship Id="rId20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4.png"/><Relationship Id="rId24" Type="http://schemas.openxmlformats.org/officeDocument/2006/relationships/slide" Target="slide27.xml"/><Relationship Id="rId5" Type="http://schemas.openxmlformats.org/officeDocument/2006/relationships/image" Target="../media/image15.png"/><Relationship Id="rId15" Type="http://schemas.openxmlformats.org/officeDocument/2006/relationships/image" Target="../media/image21.jpg"/><Relationship Id="rId23" Type="http://schemas.openxmlformats.org/officeDocument/2006/relationships/image" Target="../media/image26.jpg"/><Relationship Id="rId10" Type="http://schemas.openxmlformats.org/officeDocument/2006/relationships/slide" Target="slide18.xml"/><Relationship Id="rId19" Type="http://schemas.openxmlformats.org/officeDocument/2006/relationships/image" Target="../media/image24.jpg"/><Relationship Id="rId4" Type="http://schemas.openxmlformats.org/officeDocument/2006/relationships/slide" Target="slide30.xml"/><Relationship Id="rId9" Type="http://schemas.microsoft.com/office/2007/relationships/hdphoto" Target="../media/hdphoto4.wdp"/><Relationship Id="rId14" Type="http://schemas.openxmlformats.org/officeDocument/2006/relationships/image" Target="../media/image20.jpg"/><Relationship Id="rId22" Type="http://schemas.openxmlformats.org/officeDocument/2006/relationships/slide" Target="slide26.xml"/><Relationship Id="rId27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jpg"/><Relationship Id="rId18" Type="http://schemas.openxmlformats.org/officeDocument/2006/relationships/slide" Target="slide24.xml"/><Relationship Id="rId26" Type="http://schemas.openxmlformats.org/officeDocument/2006/relationships/slide" Target="slide28.xml"/><Relationship Id="rId3" Type="http://schemas.openxmlformats.org/officeDocument/2006/relationships/image" Target="../media/image18.jpg"/><Relationship Id="rId21" Type="http://schemas.openxmlformats.org/officeDocument/2006/relationships/image" Target="../media/image25.jpg"/><Relationship Id="rId7" Type="http://schemas.openxmlformats.org/officeDocument/2006/relationships/slide" Target="slide19.xml"/><Relationship Id="rId12" Type="http://schemas.microsoft.com/office/2007/relationships/hdphoto" Target="../media/hdphoto3.wdp"/><Relationship Id="rId17" Type="http://schemas.openxmlformats.org/officeDocument/2006/relationships/image" Target="../media/image23.jpg"/><Relationship Id="rId25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.jpg"/><Relationship Id="rId20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4.png"/><Relationship Id="rId24" Type="http://schemas.openxmlformats.org/officeDocument/2006/relationships/slide" Target="slide27.xml"/><Relationship Id="rId5" Type="http://schemas.openxmlformats.org/officeDocument/2006/relationships/image" Target="../media/image15.png"/><Relationship Id="rId15" Type="http://schemas.openxmlformats.org/officeDocument/2006/relationships/image" Target="../media/image21.jpg"/><Relationship Id="rId23" Type="http://schemas.openxmlformats.org/officeDocument/2006/relationships/image" Target="../media/image26.jpg"/><Relationship Id="rId10" Type="http://schemas.openxmlformats.org/officeDocument/2006/relationships/slide" Target="slide18.xml"/><Relationship Id="rId19" Type="http://schemas.openxmlformats.org/officeDocument/2006/relationships/image" Target="../media/image24.jpg"/><Relationship Id="rId4" Type="http://schemas.openxmlformats.org/officeDocument/2006/relationships/slide" Target="slide30.xml"/><Relationship Id="rId9" Type="http://schemas.microsoft.com/office/2007/relationships/hdphoto" Target="../media/hdphoto4.wdp"/><Relationship Id="rId14" Type="http://schemas.openxmlformats.org/officeDocument/2006/relationships/image" Target="../media/image20.jpg"/><Relationship Id="rId22" Type="http://schemas.openxmlformats.org/officeDocument/2006/relationships/slide" Target="slide22.xml"/><Relationship Id="rId27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jpg"/><Relationship Id="rId18" Type="http://schemas.openxmlformats.org/officeDocument/2006/relationships/slide" Target="slide24.xml"/><Relationship Id="rId26" Type="http://schemas.openxmlformats.org/officeDocument/2006/relationships/slide" Target="slide28.xml"/><Relationship Id="rId3" Type="http://schemas.openxmlformats.org/officeDocument/2006/relationships/image" Target="../media/image18.jpg"/><Relationship Id="rId21" Type="http://schemas.openxmlformats.org/officeDocument/2006/relationships/image" Target="../media/image25.jpg"/><Relationship Id="rId7" Type="http://schemas.openxmlformats.org/officeDocument/2006/relationships/slide" Target="slide19.xml"/><Relationship Id="rId12" Type="http://schemas.microsoft.com/office/2007/relationships/hdphoto" Target="../media/hdphoto3.wdp"/><Relationship Id="rId17" Type="http://schemas.openxmlformats.org/officeDocument/2006/relationships/image" Target="../media/image23.jpg"/><Relationship Id="rId25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.jpg"/><Relationship Id="rId20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4.png"/><Relationship Id="rId24" Type="http://schemas.openxmlformats.org/officeDocument/2006/relationships/slide" Target="slide22.xml"/><Relationship Id="rId5" Type="http://schemas.openxmlformats.org/officeDocument/2006/relationships/image" Target="../media/image15.png"/><Relationship Id="rId15" Type="http://schemas.openxmlformats.org/officeDocument/2006/relationships/image" Target="../media/image21.jpg"/><Relationship Id="rId23" Type="http://schemas.openxmlformats.org/officeDocument/2006/relationships/image" Target="../media/image26.jpg"/><Relationship Id="rId10" Type="http://schemas.openxmlformats.org/officeDocument/2006/relationships/slide" Target="slide18.xml"/><Relationship Id="rId19" Type="http://schemas.openxmlformats.org/officeDocument/2006/relationships/image" Target="../media/image24.jpg"/><Relationship Id="rId4" Type="http://schemas.openxmlformats.org/officeDocument/2006/relationships/slide" Target="slide30.xml"/><Relationship Id="rId9" Type="http://schemas.microsoft.com/office/2007/relationships/hdphoto" Target="../media/hdphoto4.wdp"/><Relationship Id="rId14" Type="http://schemas.openxmlformats.org/officeDocument/2006/relationships/image" Target="../media/image20.jpg"/><Relationship Id="rId22" Type="http://schemas.openxmlformats.org/officeDocument/2006/relationships/slide" Target="slide26.xml"/><Relationship Id="rId27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jpg"/><Relationship Id="rId18" Type="http://schemas.openxmlformats.org/officeDocument/2006/relationships/slide" Target="slide24.xml"/><Relationship Id="rId26" Type="http://schemas.openxmlformats.org/officeDocument/2006/relationships/slide" Target="slide22.xml"/><Relationship Id="rId3" Type="http://schemas.openxmlformats.org/officeDocument/2006/relationships/image" Target="../media/image18.jpg"/><Relationship Id="rId21" Type="http://schemas.openxmlformats.org/officeDocument/2006/relationships/image" Target="../media/image25.jpg"/><Relationship Id="rId7" Type="http://schemas.openxmlformats.org/officeDocument/2006/relationships/slide" Target="slide19.xml"/><Relationship Id="rId12" Type="http://schemas.microsoft.com/office/2007/relationships/hdphoto" Target="../media/hdphoto3.wdp"/><Relationship Id="rId17" Type="http://schemas.openxmlformats.org/officeDocument/2006/relationships/image" Target="../media/image23.jpg"/><Relationship Id="rId25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.jpg"/><Relationship Id="rId20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4.png"/><Relationship Id="rId24" Type="http://schemas.openxmlformats.org/officeDocument/2006/relationships/slide" Target="slide27.xml"/><Relationship Id="rId5" Type="http://schemas.openxmlformats.org/officeDocument/2006/relationships/image" Target="../media/image15.png"/><Relationship Id="rId15" Type="http://schemas.openxmlformats.org/officeDocument/2006/relationships/image" Target="../media/image21.jpg"/><Relationship Id="rId23" Type="http://schemas.openxmlformats.org/officeDocument/2006/relationships/image" Target="../media/image26.jpg"/><Relationship Id="rId10" Type="http://schemas.openxmlformats.org/officeDocument/2006/relationships/slide" Target="slide18.xml"/><Relationship Id="rId19" Type="http://schemas.openxmlformats.org/officeDocument/2006/relationships/image" Target="../media/image24.jpg"/><Relationship Id="rId4" Type="http://schemas.openxmlformats.org/officeDocument/2006/relationships/slide" Target="slide30.xml"/><Relationship Id="rId9" Type="http://schemas.microsoft.com/office/2007/relationships/hdphoto" Target="../media/hdphoto4.wdp"/><Relationship Id="rId14" Type="http://schemas.openxmlformats.org/officeDocument/2006/relationships/image" Target="../media/image20.jpg"/><Relationship Id="rId22" Type="http://schemas.openxmlformats.org/officeDocument/2006/relationships/slide" Target="slide26.xml"/><Relationship Id="rId27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2.xml"/><Relationship Id="rId18" Type="http://schemas.openxmlformats.org/officeDocument/2006/relationships/image" Target="../media/image23.jpg"/><Relationship Id="rId26" Type="http://schemas.openxmlformats.org/officeDocument/2006/relationships/image" Target="../media/image27.jpg"/><Relationship Id="rId3" Type="http://schemas.openxmlformats.org/officeDocument/2006/relationships/image" Target="../media/image18.jpg"/><Relationship Id="rId21" Type="http://schemas.openxmlformats.org/officeDocument/2006/relationships/slide" Target="slide25.xml"/><Relationship Id="rId7" Type="http://schemas.openxmlformats.org/officeDocument/2006/relationships/slide" Target="slide19.xml"/><Relationship Id="rId12" Type="http://schemas.microsoft.com/office/2007/relationships/hdphoto" Target="../media/hdphoto3.wdp"/><Relationship Id="rId17" Type="http://schemas.openxmlformats.org/officeDocument/2006/relationships/image" Target="../media/image22.jpg"/><Relationship Id="rId25" Type="http://schemas.openxmlformats.org/officeDocument/2006/relationships/slide" Target="slide27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1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4.png"/><Relationship Id="rId24" Type="http://schemas.openxmlformats.org/officeDocument/2006/relationships/image" Target="../media/image26.jpg"/><Relationship Id="rId5" Type="http://schemas.openxmlformats.org/officeDocument/2006/relationships/image" Target="../media/image15.png"/><Relationship Id="rId15" Type="http://schemas.openxmlformats.org/officeDocument/2006/relationships/image" Target="../media/image20.jpg"/><Relationship Id="rId23" Type="http://schemas.openxmlformats.org/officeDocument/2006/relationships/slide" Target="slide26.xml"/><Relationship Id="rId10" Type="http://schemas.openxmlformats.org/officeDocument/2006/relationships/slide" Target="slide18.xml"/><Relationship Id="rId19" Type="http://schemas.openxmlformats.org/officeDocument/2006/relationships/slide" Target="slide24.xml"/><Relationship Id="rId4" Type="http://schemas.openxmlformats.org/officeDocument/2006/relationships/slide" Target="slide30.xml"/><Relationship Id="rId9" Type="http://schemas.microsoft.com/office/2007/relationships/hdphoto" Target="../media/hdphoto4.wdp"/><Relationship Id="rId14" Type="http://schemas.openxmlformats.org/officeDocument/2006/relationships/image" Target="../media/image19.jpg"/><Relationship Id="rId22" Type="http://schemas.openxmlformats.org/officeDocument/2006/relationships/image" Target="../media/image25.jpg"/><Relationship Id="rId27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3.jpg"/><Relationship Id="rId7" Type="http://schemas.openxmlformats.org/officeDocument/2006/relationships/slide" Target="slide20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slide" Target="slide21.xml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slide" Target="slide18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3006819" y="316947"/>
            <a:ext cx="6178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dirty="0">
                <a:solidFill>
                  <a:schemeClr val="bg2"/>
                </a:solidFill>
              </a:rPr>
              <a:t>Devory OS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60FF6B-042A-4327-98E1-81235B7C48BB}"/>
              </a:ext>
            </a:extLst>
          </p:cNvPr>
          <p:cNvSpPr/>
          <p:nvPr/>
        </p:nvSpPr>
        <p:spPr>
          <a:xfrm>
            <a:off x="3284341" y="3428999"/>
            <a:ext cx="5623317" cy="414625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F3F35-EC93-497E-8F74-346AF4F12C0E}"/>
              </a:ext>
            </a:extLst>
          </p:cNvPr>
          <p:cNvSpPr txBox="1"/>
          <p:nvPr/>
        </p:nvSpPr>
        <p:spPr>
          <a:xfrm>
            <a:off x="5375289" y="4102217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hlinkClick r:id="rId2" action="ppaction://hlinksldjump"/>
              </a:rPr>
              <a:t>中文 </a:t>
            </a:r>
            <a:r>
              <a:rPr lang="en-AU" altLang="zh-CN" sz="2000" dirty="0">
                <a:solidFill>
                  <a:schemeClr val="bg1"/>
                </a:solidFill>
                <a:hlinkClick r:id="rId2" action="ppaction://hlinksldjump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hlinkClick r:id="rId2" action="ppaction://hlinksldjump"/>
              </a:rPr>
              <a:t>中国</a:t>
            </a:r>
            <a:r>
              <a:rPr lang="en-AU" altLang="zh-CN" sz="2000" dirty="0">
                <a:solidFill>
                  <a:schemeClr val="bg1"/>
                </a:solidFill>
                <a:hlinkClick r:id="rId2" action="ppaction://hlinksldjump"/>
              </a:rPr>
              <a:t>)</a:t>
            </a:r>
            <a:endParaRPr lang="en-AU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8B84D-BF53-4790-95DD-225F84E58E2E}"/>
              </a:ext>
            </a:extLst>
          </p:cNvPr>
          <p:cNvSpPr txBox="1"/>
          <p:nvPr/>
        </p:nvSpPr>
        <p:spPr>
          <a:xfrm>
            <a:off x="5356533" y="4502327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hlinkClick r:id="rId3" action="ppaction://hlinksldjump"/>
              </a:rPr>
              <a:t>English (US)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1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2255999" y="4661826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2"/>
                </a:solidFill>
              </a:rPr>
              <a:t>迪沃系统安装</a:t>
            </a:r>
            <a:endParaRPr lang="en-AU" sz="9600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60FF6B-042A-4327-98E1-81235B7C48BB}"/>
              </a:ext>
            </a:extLst>
          </p:cNvPr>
          <p:cNvSpPr/>
          <p:nvPr/>
        </p:nvSpPr>
        <p:spPr>
          <a:xfrm>
            <a:off x="3284339" y="-717259"/>
            <a:ext cx="5623317" cy="414625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aseline="-2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A4958-12BD-47D6-AD48-4734DE2127FE}"/>
              </a:ext>
            </a:extLst>
          </p:cNvPr>
          <p:cNvSpPr txBox="1"/>
          <p:nvPr/>
        </p:nvSpPr>
        <p:spPr>
          <a:xfrm>
            <a:off x="3316631" y="2010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选择一个虚拟磁盘进行安装</a:t>
            </a:r>
            <a:r>
              <a:rPr lang="en-AU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9057-9597-4E5D-B0CA-F5ACC4FA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708" y1="33589" x2="52708" y2="33589"/>
                        <a14:foregroundMark x1="36702" y1="54527" x2="38076" y2="57195"/>
                        <a14:foregroundMark x1="52546" y1="31690" x2="54082" y2="31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4" t="11357" r="21674" b="11861"/>
          <a:stretch/>
        </p:blipFill>
        <p:spPr>
          <a:xfrm>
            <a:off x="3506599" y="1272673"/>
            <a:ext cx="582058" cy="8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4117789" y="1488632"/>
            <a:ext cx="145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(C:)</a:t>
            </a:r>
            <a:endParaRPr lang="en-A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156BAE-310F-42A1-BF2C-4FB13F28D539}"/>
              </a:ext>
            </a:extLst>
          </p:cNvPr>
          <p:cNvGrpSpPr/>
          <p:nvPr/>
        </p:nvGrpSpPr>
        <p:grpSpPr>
          <a:xfrm>
            <a:off x="5598087" y="1541102"/>
            <a:ext cx="2639999" cy="289814"/>
            <a:chOff x="5687445" y="1585340"/>
            <a:chExt cx="5853810" cy="61083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6DD34E-F75F-428C-AC02-4CA202D14BD0}"/>
                </a:ext>
              </a:extLst>
            </p:cNvPr>
            <p:cNvSpPr/>
            <p:nvPr/>
          </p:nvSpPr>
          <p:spPr>
            <a:xfrm>
              <a:off x="5687445" y="1585340"/>
              <a:ext cx="5853810" cy="61083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C461105-0DFA-424B-B471-A327458B9A11}"/>
                </a:ext>
              </a:extLst>
            </p:cNvPr>
            <p:cNvSpPr/>
            <p:nvPr/>
          </p:nvSpPr>
          <p:spPr>
            <a:xfrm>
              <a:off x="5687445" y="1585340"/>
              <a:ext cx="557392" cy="6108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Flowchart: Data 13">
              <a:extLst>
                <a:ext uri="{FF2B5EF4-FFF2-40B4-BE49-F238E27FC236}">
                  <a16:creationId xmlns:a16="http://schemas.microsoft.com/office/drawing/2014/main" id="{58ED7FD2-4A1B-44E2-9D62-2C10A08D208A}"/>
                </a:ext>
              </a:extLst>
            </p:cNvPr>
            <p:cNvSpPr/>
            <p:nvPr/>
          </p:nvSpPr>
          <p:spPr>
            <a:xfrm>
              <a:off x="5752041" y="1585340"/>
              <a:ext cx="682878" cy="610833"/>
            </a:xfrm>
            <a:prstGeom prst="flowChartInputOutpu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10BEBAD-55B8-4C6A-B1FB-33681508F14E}"/>
              </a:ext>
            </a:extLst>
          </p:cNvPr>
          <p:cNvSpPr txBox="1"/>
          <p:nvPr/>
        </p:nvSpPr>
        <p:spPr>
          <a:xfrm>
            <a:off x="5935189" y="1547509"/>
            <a:ext cx="2302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bg1"/>
                </a:solidFill>
              </a:rPr>
              <a:t>456 GB </a:t>
            </a:r>
            <a:r>
              <a:rPr lang="zh-CN" altLang="en-US" sz="1200" dirty="0">
                <a:solidFill>
                  <a:schemeClr val="bg1"/>
                </a:solidFill>
              </a:rPr>
              <a:t>可用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7F91A-DA8B-4686-B3FD-C980F4A382EE}"/>
              </a:ext>
            </a:extLst>
          </p:cNvPr>
          <p:cNvSpPr txBox="1"/>
          <p:nvPr/>
        </p:nvSpPr>
        <p:spPr>
          <a:xfrm>
            <a:off x="5474363" y="1553917"/>
            <a:ext cx="567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dirty="0"/>
              <a:t>19</a:t>
            </a: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FDF38B6A-02AB-48B6-BB6A-13C0F94ACA4C}"/>
              </a:ext>
            </a:extLst>
          </p:cNvPr>
          <p:cNvSpPr/>
          <p:nvPr/>
        </p:nvSpPr>
        <p:spPr>
          <a:xfrm>
            <a:off x="10142290" y="6231486"/>
            <a:ext cx="1946246" cy="461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跳过该步骤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01473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0" y="6334780"/>
            <a:ext cx="311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迪沃系统安装</a:t>
            </a:r>
            <a:endParaRPr lang="en-AU" sz="28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9057-9597-4E5D-B0CA-F5ACC4FA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708" y1="33589" x2="52708" y2="33589"/>
                        <a14:foregroundMark x1="36702" y1="54527" x2="38076" y2="57195"/>
                        <a14:foregroundMark x1="52546" y1="31690" x2="54082" y2="31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4" t="11357" r="21674" b="11861"/>
          <a:stretch/>
        </p:blipFill>
        <p:spPr>
          <a:xfrm>
            <a:off x="191899" y="158752"/>
            <a:ext cx="582058" cy="8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840632" y="218145"/>
            <a:ext cx="4139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SYSTEM (C:) </a:t>
            </a:r>
            <a:r>
              <a:rPr lang="zh-CN" altLang="en-US" sz="4000" dirty="0">
                <a:solidFill>
                  <a:schemeClr val="bg1"/>
                </a:solidFill>
              </a:rPr>
              <a:t>概述</a:t>
            </a:r>
            <a:endParaRPr lang="en-AU" sz="40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8AFF3A-C2E2-4936-836B-2AB87A298823}"/>
              </a:ext>
            </a:extLst>
          </p:cNvPr>
          <p:cNvGrpSpPr/>
          <p:nvPr/>
        </p:nvGrpSpPr>
        <p:grpSpPr>
          <a:xfrm>
            <a:off x="191899" y="1755781"/>
            <a:ext cx="11338194" cy="808790"/>
            <a:chOff x="5474363" y="1541102"/>
            <a:chExt cx="2763723" cy="2898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0156BAE-310F-42A1-BF2C-4FB13F28D539}"/>
                </a:ext>
              </a:extLst>
            </p:cNvPr>
            <p:cNvGrpSpPr/>
            <p:nvPr/>
          </p:nvGrpSpPr>
          <p:grpSpPr>
            <a:xfrm>
              <a:off x="5598087" y="1541102"/>
              <a:ext cx="2639999" cy="289814"/>
              <a:chOff x="5687445" y="1585340"/>
              <a:chExt cx="5853810" cy="61083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F6DD34E-F75F-428C-AC02-4CA202D14BD0}"/>
                  </a:ext>
                </a:extLst>
              </p:cNvPr>
              <p:cNvSpPr/>
              <p:nvPr/>
            </p:nvSpPr>
            <p:spPr>
              <a:xfrm>
                <a:off x="5687445" y="1585340"/>
                <a:ext cx="5853810" cy="61083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C461105-0DFA-424B-B471-A327458B9A11}"/>
                  </a:ext>
                </a:extLst>
              </p:cNvPr>
              <p:cNvSpPr/>
              <p:nvPr/>
            </p:nvSpPr>
            <p:spPr>
              <a:xfrm>
                <a:off x="5687445" y="1585340"/>
                <a:ext cx="557392" cy="6108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4" name="Flowchart: Data 13">
                <a:extLst>
                  <a:ext uri="{FF2B5EF4-FFF2-40B4-BE49-F238E27FC236}">
                    <a16:creationId xmlns:a16="http://schemas.microsoft.com/office/drawing/2014/main" id="{58ED7FD2-4A1B-44E2-9D62-2C10A08D208A}"/>
                  </a:ext>
                </a:extLst>
              </p:cNvPr>
              <p:cNvSpPr/>
              <p:nvPr/>
            </p:nvSpPr>
            <p:spPr>
              <a:xfrm>
                <a:off x="5752041" y="1585340"/>
                <a:ext cx="682878" cy="610833"/>
              </a:xfrm>
              <a:prstGeom prst="flowChartInputOutpu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0F707C6-03E5-4F8B-8741-F60FD3A28375}"/>
                </a:ext>
              </a:extLst>
            </p:cNvPr>
            <p:cNvGrpSpPr/>
            <p:nvPr/>
          </p:nvGrpSpPr>
          <p:grpSpPr>
            <a:xfrm>
              <a:off x="5474363" y="1592266"/>
              <a:ext cx="2763723" cy="187486"/>
              <a:chOff x="5627875" y="1087441"/>
              <a:chExt cx="2763723" cy="18748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0BEBAD-55B8-4C6A-B1FB-33681508F14E}"/>
                  </a:ext>
                </a:extLst>
              </p:cNvPr>
              <p:cNvSpPr txBox="1"/>
              <p:nvPr/>
            </p:nvSpPr>
            <p:spPr>
              <a:xfrm>
                <a:off x="6088701" y="1087441"/>
                <a:ext cx="2302897" cy="187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800" dirty="0">
                    <a:solidFill>
                      <a:schemeClr val="bg1"/>
                    </a:solidFill>
                  </a:rPr>
                  <a:t>456 GB 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可用</a:t>
                </a:r>
                <a:endParaRPr lang="en-AU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77F91A-DA8B-4686-B3FD-C980F4A382EE}"/>
                  </a:ext>
                </a:extLst>
              </p:cNvPr>
              <p:cNvSpPr txBox="1"/>
              <p:nvPr/>
            </p:nvSpPr>
            <p:spPr>
              <a:xfrm>
                <a:off x="5627875" y="1087441"/>
                <a:ext cx="567288" cy="187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2800" dirty="0"/>
                  <a:t>19 GB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2D43B7-968D-4608-9810-03A8CB06CE62}"/>
              </a:ext>
            </a:extLst>
          </p:cNvPr>
          <p:cNvSpPr txBox="1"/>
          <p:nvPr/>
        </p:nvSpPr>
        <p:spPr>
          <a:xfrm>
            <a:off x="699478" y="3238500"/>
            <a:ext cx="11435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迪沃系统将在虚拟硬盘</a:t>
            </a:r>
            <a:r>
              <a:rPr lang="en-AU" dirty="0">
                <a:solidFill>
                  <a:schemeClr val="bg1"/>
                </a:solidFill>
              </a:rPr>
              <a:t> SYSTEM (C:) </a:t>
            </a:r>
            <a:r>
              <a:rPr lang="zh-CN" altLang="en-US" dirty="0">
                <a:solidFill>
                  <a:schemeClr val="bg1"/>
                </a:solidFill>
              </a:rPr>
              <a:t>内创建一个名为</a:t>
            </a:r>
            <a:r>
              <a:rPr lang="en-AU" altLang="zh-CN" dirty="0">
                <a:solidFill>
                  <a:schemeClr val="bg1"/>
                </a:solidFill>
              </a:rPr>
              <a:t>Devory</a:t>
            </a:r>
            <a:r>
              <a:rPr lang="zh-CN" altLang="en-US" dirty="0">
                <a:solidFill>
                  <a:schemeClr val="bg1"/>
                </a:solidFill>
              </a:rPr>
              <a:t>的文件夹</a:t>
            </a:r>
            <a:r>
              <a:rPr lang="en-AU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你可以在该文件夹内查看所有系统文件，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总占用</a:t>
            </a:r>
            <a:r>
              <a:rPr lang="en-AU" dirty="0">
                <a:solidFill>
                  <a:schemeClr val="bg1"/>
                </a:solidFill>
              </a:rPr>
              <a:t>1.75GB (1924145348608 Bytes)</a:t>
            </a:r>
            <a:r>
              <a:rPr lang="zh-CN" altLang="en-US" dirty="0">
                <a:solidFill>
                  <a:schemeClr val="bg1"/>
                </a:solidFill>
              </a:rPr>
              <a:t>的空间。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hlinkClick r:id="rId4" action="ppaction://hlinksldjump"/>
            <a:extLst>
              <a:ext uri="{FF2B5EF4-FFF2-40B4-BE49-F238E27FC236}">
                <a16:creationId xmlns:a16="http://schemas.microsoft.com/office/drawing/2014/main" id="{CD38217C-0E63-4484-8938-E58326E0B04C}"/>
              </a:ext>
            </a:extLst>
          </p:cNvPr>
          <p:cNvSpPr/>
          <p:nvPr/>
        </p:nvSpPr>
        <p:spPr>
          <a:xfrm>
            <a:off x="699478" y="4891409"/>
            <a:ext cx="3196247" cy="7334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继续使用该磁盘进行安装</a:t>
            </a:r>
            <a:endParaRPr lang="en-AU" dirty="0"/>
          </a:p>
        </p:txBody>
      </p:sp>
      <p:sp>
        <p:nvSpPr>
          <p:cNvPr id="19" name="Rectangle: Rounded Corners 18">
            <a:hlinkClick r:id="rId5" action="ppaction://hlinksldjump"/>
            <a:extLst>
              <a:ext uri="{FF2B5EF4-FFF2-40B4-BE49-F238E27FC236}">
                <a16:creationId xmlns:a16="http://schemas.microsoft.com/office/drawing/2014/main" id="{446C94DA-2AFE-4B37-B012-A038ABCBA036}"/>
              </a:ext>
            </a:extLst>
          </p:cNvPr>
          <p:cNvSpPr/>
          <p:nvPr/>
        </p:nvSpPr>
        <p:spPr>
          <a:xfrm>
            <a:off x="4242778" y="4891409"/>
            <a:ext cx="3196247" cy="7334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选择另一个磁盘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57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uiExpand="1" build="p"/>
      <p:bldP spid="12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0" y="6334780"/>
            <a:ext cx="311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迪沃系统安装</a:t>
            </a:r>
            <a:endParaRPr lang="en-AU" sz="28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9057-9597-4E5D-B0CA-F5ACC4FA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708" y1="33589" x2="52708" y2="33589"/>
                        <a14:foregroundMark x1="36702" y1="54527" x2="38076" y2="57195"/>
                        <a14:foregroundMark x1="52546" y1="31690" x2="54082" y2="31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4" t="11357" r="21674" b="11861"/>
          <a:stretch/>
        </p:blipFill>
        <p:spPr>
          <a:xfrm>
            <a:off x="191899" y="158752"/>
            <a:ext cx="582058" cy="8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840632" y="218145"/>
            <a:ext cx="1375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警告</a:t>
            </a:r>
            <a:r>
              <a:rPr lang="en-AU" sz="4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2" name="Rectangle: Rounded Corners 11">
            <a:hlinkClick r:id="rId4" action="ppaction://hlinksldjump"/>
            <a:extLst>
              <a:ext uri="{FF2B5EF4-FFF2-40B4-BE49-F238E27FC236}">
                <a16:creationId xmlns:a16="http://schemas.microsoft.com/office/drawing/2014/main" id="{CD38217C-0E63-4484-8938-E58326E0B04C}"/>
              </a:ext>
            </a:extLst>
          </p:cNvPr>
          <p:cNvSpPr/>
          <p:nvPr/>
        </p:nvSpPr>
        <p:spPr>
          <a:xfrm>
            <a:off x="699478" y="4891409"/>
            <a:ext cx="3196247" cy="7334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继续使用磁盘 </a:t>
            </a:r>
            <a:r>
              <a:rPr lang="en-AU" altLang="zh-CN" dirty="0"/>
              <a:t>(C:) </a:t>
            </a:r>
            <a:r>
              <a:rPr lang="zh-CN" altLang="en-US" dirty="0"/>
              <a:t>进行安装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9CE6D-B4F7-4E06-B4E0-55B8FD6ACE9D}"/>
              </a:ext>
            </a:extLst>
          </p:cNvPr>
          <p:cNvSpPr txBox="1"/>
          <p:nvPr/>
        </p:nvSpPr>
        <p:spPr>
          <a:xfrm>
            <a:off x="482928" y="2032066"/>
            <a:ext cx="401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只有</a:t>
            </a:r>
            <a:r>
              <a:rPr lang="en-AU" altLang="zh-CN" sz="2000" dirty="0">
                <a:solidFill>
                  <a:schemeClr val="bg1"/>
                </a:solidFill>
              </a:rPr>
              <a:t> SYSTEM (C:) </a:t>
            </a:r>
            <a:r>
              <a:rPr lang="zh-CN" altLang="en-US" sz="2000" dirty="0">
                <a:solidFill>
                  <a:schemeClr val="bg1"/>
                </a:solidFill>
              </a:rPr>
              <a:t>虚拟磁盘可用！</a:t>
            </a:r>
            <a:endParaRPr lang="en-A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40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9715500" y="0"/>
            <a:ext cx="247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2"/>
                </a:solidFill>
              </a:rPr>
              <a:t>迪沃系统安装</a:t>
            </a:r>
            <a:endParaRPr lang="en-AU" sz="28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482928" y="26161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选择主题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38217C-0E63-4484-8938-E58326E0B04C}"/>
              </a:ext>
            </a:extLst>
          </p:cNvPr>
          <p:cNvSpPr/>
          <p:nvPr/>
        </p:nvSpPr>
        <p:spPr>
          <a:xfrm>
            <a:off x="1647983" y="2043434"/>
            <a:ext cx="8896033" cy="576706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77930B2C-7D78-4F5C-B9D1-CAEE7C6E5D9E}"/>
              </a:ext>
            </a:extLst>
          </p:cNvPr>
          <p:cNvSpPr txBox="1"/>
          <p:nvPr/>
        </p:nvSpPr>
        <p:spPr>
          <a:xfrm>
            <a:off x="5285520" y="235266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hlinkClick r:id="rId2" action="ppaction://hlinksldjump"/>
              </a:rPr>
              <a:t>迪沃默认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hlinkClick r:id="rId3" action="ppaction://hlinksldjump"/>
            <a:extLst>
              <a:ext uri="{FF2B5EF4-FFF2-40B4-BE49-F238E27FC236}">
                <a16:creationId xmlns:a16="http://schemas.microsoft.com/office/drawing/2014/main" id="{908E8D51-89F6-4622-83D8-5E882763761C}"/>
              </a:ext>
            </a:extLst>
          </p:cNvPr>
          <p:cNvSpPr/>
          <p:nvPr/>
        </p:nvSpPr>
        <p:spPr>
          <a:xfrm>
            <a:off x="10117123" y="591234"/>
            <a:ext cx="1946246" cy="461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跳过该步骤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1933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9715500" y="6334780"/>
            <a:ext cx="247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bg2"/>
                </a:solidFill>
              </a:rPr>
              <a:t>迪沃系统安装</a:t>
            </a:r>
            <a:endParaRPr lang="en-AU" sz="28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425778" y="597661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迪沃默认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38217C-0E63-4484-8938-E58326E0B04C}"/>
              </a:ext>
            </a:extLst>
          </p:cNvPr>
          <p:cNvSpPr/>
          <p:nvPr/>
        </p:nvSpPr>
        <p:spPr>
          <a:xfrm>
            <a:off x="1647983" y="-962025"/>
            <a:ext cx="8896033" cy="581024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531059-A3C9-4203-9CA4-4CB8B157582A}"/>
              </a:ext>
            </a:extLst>
          </p:cNvPr>
          <p:cNvGrpSpPr/>
          <p:nvPr/>
        </p:nvGrpSpPr>
        <p:grpSpPr>
          <a:xfrm>
            <a:off x="1846530" y="173504"/>
            <a:ext cx="2040050" cy="2040050"/>
            <a:chOff x="1846530" y="173504"/>
            <a:chExt cx="2040050" cy="20400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6A5A507-8835-4091-BE3F-CE64D3C90D88}"/>
                </a:ext>
              </a:extLst>
            </p:cNvPr>
            <p:cNvSpPr/>
            <p:nvPr/>
          </p:nvSpPr>
          <p:spPr>
            <a:xfrm>
              <a:off x="1846530" y="173504"/>
              <a:ext cx="2040050" cy="204005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642704-2A26-4F1B-B977-DE806FD9CAC6}"/>
                </a:ext>
              </a:extLst>
            </p:cNvPr>
            <p:cNvSpPr txBox="1"/>
            <p:nvPr/>
          </p:nvSpPr>
          <p:spPr>
            <a:xfrm>
              <a:off x="1907876" y="457200"/>
              <a:ext cx="1385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#262626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EBAE0-963D-40A2-845F-2CF1D3FFD44C}"/>
                </a:ext>
              </a:extLst>
            </p:cNvPr>
            <p:cNvSpPr txBox="1"/>
            <p:nvPr/>
          </p:nvSpPr>
          <p:spPr>
            <a:xfrm>
              <a:off x="1907876" y="91886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幻夜黑</a:t>
              </a:r>
              <a:endParaRPr lang="en-A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5F1C96-F0BD-4630-995F-558431BB6DCE}"/>
              </a:ext>
            </a:extLst>
          </p:cNvPr>
          <p:cNvGrpSpPr/>
          <p:nvPr/>
        </p:nvGrpSpPr>
        <p:grpSpPr>
          <a:xfrm>
            <a:off x="3999491" y="173504"/>
            <a:ext cx="2040050" cy="2040050"/>
            <a:chOff x="3999491" y="173504"/>
            <a:chExt cx="2040050" cy="204005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60A6AF-0819-437D-9442-8CD33EE02051}"/>
                </a:ext>
              </a:extLst>
            </p:cNvPr>
            <p:cNvSpPr/>
            <p:nvPr/>
          </p:nvSpPr>
          <p:spPr>
            <a:xfrm>
              <a:off x="3999491" y="173504"/>
              <a:ext cx="2040050" cy="204005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bg1"/>
                </a:solidFill>
                <a:highlight>
                  <a:srgbClr val="F8F8F8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F14D77-D985-4DCC-9A72-3172F1D9BA93}"/>
                </a:ext>
              </a:extLst>
            </p:cNvPr>
            <p:cNvSpPr txBox="1"/>
            <p:nvPr/>
          </p:nvSpPr>
          <p:spPr>
            <a:xfrm>
              <a:off x="4085127" y="457200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#EAEAEA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AD30B-3709-4EB7-9390-E54FBF87EAD8}"/>
                </a:ext>
              </a:extLst>
            </p:cNvPr>
            <p:cNvSpPr txBox="1"/>
            <p:nvPr/>
          </p:nvSpPr>
          <p:spPr>
            <a:xfrm>
              <a:off x="4085127" y="91380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陶瓷白</a:t>
              </a:r>
              <a:endParaRPr lang="en-AU" sz="2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C0B53-3B07-4CB2-B939-21809D2A2732}"/>
              </a:ext>
            </a:extLst>
          </p:cNvPr>
          <p:cNvGrpSpPr/>
          <p:nvPr/>
        </p:nvGrpSpPr>
        <p:grpSpPr>
          <a:xfrm>
            <a:off x="6152456" y="173504"/>
            <a:ext cx="2040050" cy="2040050"/>
            <a:chOff x="6152456" y="173504"/>
            <a:chExt cx="2040050" cy="20400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690C5C-C4F2-4D80-A05C-537FF65121CD}"/>
                </a:ext>
              </a:extLst>
            </p:cNvPr>
            <p:cNvSpPr/>
            <p:nvPr/>
          </p:nvSpPr>
          <p:spPr>
            <a:xfrm>
              <a:off x="6152456" y="173504"/>
              <a:ext cx="2040050" cy="204005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BDE3B-B241-4C2D-A844-F6E22BE9B145}"/>
                </a:ext>
              </a:extLst>
            </p:cNvPr>
            <p:cNvSpPr txBox="1"/>
            <p:nvPr/>
          </p:nvSpPr>
          <p:spPr>
            <a:xfrm>
              <a:off x="6217751" y="452140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#575DEF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25EA2-F1F8-4ECC-BE60-027DD8D00256}"/>
                </a:ext>
              </a:extLst>
            </p:cNvPr>
            <p:cNvSpPr txBox="1"/>
            <p:nvPr/>
          </p:nvSpPr>
          <p:spPr>
            <a:xfrm>
              <a:off x="6217751" y="91380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霓影紫</a:t>
              </a:r>
              <a:endParaRPr lang="en-A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D04B15-C03E-49CC-AA35-AB9E8265332C}"/>
              </a:ext>
            </a:extLst>
          </p:cNvPr>
          <p:cNvGrpSpPr/>
          <p:nvPr/>
        </p:nvGrpSpPr>
        <p:grpSpPr>
          <a:xfrm>
            <a:off x="8305420" y="173504"/>
            <a:ext cx="2040050" cy="2040050"/>
            <a:chOff x="8305420" y="173504"/>
            <a:chExt cx="2040050" cy="20400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6EB2B8-4D2D-4B36-871B-E9EECB2CCFF1}"/>
                </a:ext>
              </a:extLst>
            </p:cNvPr>
            <p:cNvSpPr/>
            <p:nvPr/>
          </p:nvSpPr>
          <p:spPr>
            <a:xfrm>
              <a:off x="8305420" y="173504"/>
              <a:ext cx="2040050" cy="204005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40B54F-9385-437B-9931-DAF8A0C4377C}"/>
                </a:ext>
              </a:extLst>
            </p:cNvPr>
            <p:cNvSpPr txBox="1"/>
            <p:nvPr/>
          </p:nvSpPr>
          <p:spPr>
            <a:xfrm>
              <a:off x="8426144" y="452140"/>
              <a:ext cx="1478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#5DA1D2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803AC-0C33-4A6D-9A25-21AA3059A776}"/>
                </a:ext>
              </a:extLst>
            </p:cNvPr>
            <p:cNvSpPr txBox="1"/>
            <p:nvPr/>
          </p:nvSpPr>
          <p:spPr>
            <a:xfrm>
              <a:off x="8426144" y="91380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仙踪绿</a:t>
              </a:r>
              <a:endParaRPr lang="en-AU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C973DF-F540-48A2-BF58-94446E0BB3DA}"/>
              </a:ext>
            </a:extLst>
          </p:cNvPr>
          <p:cNvSpPr txBox="1"/>
          <p:nvPr/>
        </p:nvSpPr>
        <p:spPr>
          <a:xfrm>
            <a:off x="1846530" y="2670159"/>
            <a:ext cx="7733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迪沃默认</a:t>
            </a:r>
            <a:r>
              <a:rPr lang="en-AU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- </a:t>
            </a:r>
            <a:r>
              <a:rPr lang="zh-CN" altLang="en-US" sz="2800" dirty="0">
                <a:solidFill>
                  <a:schemeClr val="bg1"/>
                </a:solidFill>
              </a:rPr>
              <a:t>所有语言默认字体</a:t>
            </a:r>
            <a:r>
              <a:rPr lang="en-AU" sz="2800" dirty="0">
                <a:solidFill>
                  <a:schemeClr val="bg1"/>
                </a:solidFill>
              </a:rPr>
              <a:t>: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思源黑体</a:t>
            </a:r>
            <a:endParaRPr lang="en-AU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测试打印</a:t>
            </a:r>
            <a:r>
              <a:rPr lang="en-AU" sz="2800" dirty="0">
                <a:solidFill>
                  <a:schemeClr val="bg1"/>
                </a:solidFill>
              </a:rPr>
              <a:t>: Abcdefg1234567890!@_#($%^&amp;*)’</a:t>
            </a:r>
          </a:p>
        </p:txBody>
      </p:sp>
      <p:sp>
        <p:nvSpPr>
          <p:cNvPr id="25" name="Rectangle: Rounded Corners 24">
            <a:hlinkClick r:id="rId2" action="ppaction://hlinksldjump"/>
            <a:extLst>
              <a:ext uri="{FF2B5EF4-FFF2-40B4-BE49-F238E27FC236}">
                <a16:creationId xmlns:a16="http://schemas.microsoft.com/office/drawing/2014/main" id="{470B5FA4-1317-40B1-ACD2-54ADEA99742E}"/>
              </a:ext>
            </a:extLst>
          </p:cNvPr>
          <p:cNvSpPr/>
          <p:nvPr/>
        </p:nvSpPr>
        <p:spPr>
          <a:xfrm>
            <a:off x="1647983" y="5315066"/>
            <a:ext cx="3009742" cy="5528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使用该主题并继续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52991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1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3600276" y="118538"/>
            <a:ext cx="4991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2"/>
                </a:solidFill>
              </a:rPr>
              <a:t>迪沃系统安装</a:t>
            </a:r>
            <a:endParaRPr lang="en-AU" sz="6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D13E3-E382-497A-BE0A-A79209B841B6}"/>
              </a:ext>
            </a:extLst>
          </p:cNvPr>
          <p:cNvSpPr txBox="1"/>
          <p:nvPr/>
        </p:nvSpPr>
        <p:spPr>
          <a:xfrm>
            <a:off x="3030205" y="2136467"/>
            <a:ext cx="613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/>
                </a:solidFill>
              </a:rPr>
              <a:t>你即将完成安装。正在为您安装系统文件，请稍等</a:t>
            </a:r>
            <a:r>
              <a:rPr lang="en-AU" altLang="zh-CN" dirty="0">
                <a:solidFill>
                  <a:schemeClr val="bg2"/>
                </a:solidFill>
              </a:rPr>
              <a:t>...</a:t>
            </a:r>
            <a:endParaRPr lang="en-AU" dirty="0">
              <a:solidFill>
                <a:schemeClr val="bg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05EB3-278C-4BF8-A3C5-D19106B735D5}"/>
              </a:ext>
            </a:extLst>
          </p:cNvPr>
          <p:cNvSpPr/>
          <p:nvPr/>
        </p:nvSpPr>
        <p:spPr>
          <a:xfrm>
            <a:off x="1466247" y="4398745"/>
            <a:ext cx="9259504" cy="369332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1D75C5-1D24-40D3-8085-962C31CB850C}"/>
              </a:ext>
            </a:extLst>
          </p:cNvPr>
          <p:cNvSpPr/>
          <p:nvPr/>
        </p:nvSpPr>
        <p:spPr>
          <a:xfrm>
            <a:off x="1466247" y="4398745"/>
            <a:ext cx="9259504" cy="36933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D98D67-20CC-4B17-9573-B7B4282DF7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747"/>
          </a:solidFill>
          <a:ln>
            <a:solidFill>
              <a:srgbClr val="47474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7C7151-D080-4EEB-9667-B7AC3B5E0479}"/>
              </a:ext>
            </a:extLst>
          </p:cNvPr>
          <p:cNvSpPr txBox="1"/>
          <p:nvPr/>
        </p:nvSpPr>
        <p:spPr>
          <a:xfrm>
            <a:off x="1771733" y="2875002"/>
            <a:ext cx="86485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/>
                </a:solidFill>
              </a:rPr>
              <a:t>现在你已经全部完成。</a:t>
            </a:r>
            <a:endParaRPr lang="en-AU" sz="6600" dirty="0">
              <a:solidFill>
                <a:schemeClr val="bg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C5CBD8-57D1-46FE-A642-2969EB71BDBB}"/>
              </a:ext>
            </a:extLst>
          </p:cNvPr>
          <p:cNvSpPr txBox="1"/>
          <p:nvPr/>
        </p:nvSpPr>
        <p:spPr>
          <a:xfrm>
            <a:off x="1771733" y="2459504"/>
            <a:ext cx="86485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2"/>
                </a:solidFill>
              </a:rPr>
              <a:t>欢迎来到迪沃系统。</a:t>
            </a:r>
            <a:endParaRPr lang="en-AU" altLang="zh-CN" sz="6000" dirty="0">
              <a:solidFill>
                <a:schemeClr val="bg2"/>
              </a:solidFill>
            </a:endParaRPr>
          </a:p>
          <a:p>
            <a:pPr algn="ctr"/>
            <a:r>
              <a:rPr lang="zh-CN" altLang="en-US" sz="6000" dirty="0">
                <a:solidFill>
                  <a:schemeClr val="bg2"/>
                </a:solidFill>
              </a:rPr>
              <a:t>一个简洁和快速的系统。</a:t>
            </a:r>
            <a:endParaRPr lang="en-AU" sz="6000" dirty="0">
              <a:solidFill>
                <a:schemeClr val="bg2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CA732E-8E07-4557-B186-F1B7D98DA3BD}"/>
              </a:ext>
            </a:extLst>
          </p:cNvPr>
          <p:cNvGrpSpPr/>
          <p:nvPr/>
        </p:nvGrpSpPr>
        <p:grpSpPr>
          <a:xfrm>
            <a:off x="5176829" y="933546"/>
            <a:ext cx="1838329" cy="2420565"/>
            <a:chOff x="5176832" y="1051184"/>
            <a:chExt cx="1838329" cy="242056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C65E6A0-E8FC-4663-AE0B-A36812E83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76" b="96347" l="10000" r="93182">
                          <a14:foregroundMark x1="19091" y1="30137" x2="19091" y2="30137"/>
                          <a14:foregroundMark x1="93636" y1="50685" x2="93636" y2="50685"/>
                          <a14:foregroundMark x1="47727" y1="91781" x2="47727" y2="91781"/>
                          <a14:foregroundMark x1="55909" y1="96347" x2="55909" y2="96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8" t="7046" r="2714"/>
            <a:stretch/>
          </p:blipFill>
          <p:spPr>
            <a:xfrm>
              <a:off x="5176832" y="1051184"/>
              <a:ext cx="1838329" cy="19093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CCB69D-E862-4D3A-80A5-08CD7ABD42F0}"/>
                </a:ext>
              </a:extLst>
            </p:cNvPr>
            <p:cNvSpPr txBox="1"/>
            <p:nvPr/>
          </p:nvSpPr>
          <p:spPr>
            <a:xfrm>
              <a:off x="5285515" y="294852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</a:rPr>
                <a:t>迪沃用户</a:t>
              </a:r>
              <a:endParaRPr lang="en-AU" sz="2800" dirty="0">
                <a:solidFill>
                  <a:schemeClr val="bg2"/>
                </a:solidFill>
              </a:endParaRPr>
            </a:p>
          </p:txBody>
        </p:sp>
      </p:grpSp>
      <p:sp>
        <p:nvSpPr>
          <p:cNvPr id="35" name="Rectangle: Rounded Corners 34">
            <a:hlinkClick r:id="rId4" action="ppaction://hlinksldjump"/>
            <a:extLst>
              <a:ext uri="{FF2B5EF4-FFF2-40B4-BE49-F238E27FC236}">
                <a16:creationId xmlns:a16="http://schemas.microsoft.com/office/drawing/2014/main" id="{523CBFAA-5AB0-4A71-AC80-96DD0B56CE09}"/>
              </a:ext>
            </a:extLst>
          </p:cNvPr>
          <p:cNvSpPr/>
          <p:nvPr/>
        </p:nvSpPr>
        <p:spPr>
          <a:xfrm>
            <a:off x="5534020" y="3898548"/>
            <a:ext cx="1123950" cy="47204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登录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64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4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4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6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700"/>
                            </p:stCondLst>
                            <p:childTnLst>
                              <p:par>
                                <p:cTn id="2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1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8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8900"/>
                            </p:stCondLst>
                            <p:childTnLst>
                              <p:par>
                                <p:cTn id="3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1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28" grpId="0" animBg="1"/>
      <p:bldP spid="29" grpId="0"/>
      <p:bldP spid="29" grpId="1"/>
      <p:bldP spid="30" grpId="0"/>
      <p:bldP spid="30" grpId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62B77-E74A-4412-B3F6-CDF5844DD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BD579-D859-4935-B378-6FB3E985279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F94C1D-5D9C-424A-8AE5-BF24E9464534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US" altLang="zh-CN" sz="1100" dirty="0"/>
              <a:t>20/09/13</a:t>
            </a:r>
            <a:endParaRPr lang="en-AU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A85C9-D592-4A3A-A66D-536EC84FA2BF}"/>
              </a:ext>
            </a:extLst>
          </p:cNvPr>
          <p:cNvSpPr txBox="1"/>
          <p:nvPr/>
        </p:nvSpPr>
        <p:spPr>
          <a:xfrm>
            <a:off x="10469461" y="6454739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中 拼</a:t>
            </a:r>
            <a:endParaRPr lang="en-AU" sz="11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92228-38FC-440B-AF56-695D0FFCDB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99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62B77-E74A-4412-B3F6-CDF5844DD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D7DBD579-D859-4935-B378-6FB3E985279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4BF94C1D-5D9C-424A-8AE5-BF24E9464534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A85C9-D592-4A3A-A66D-536EC84FA2BF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4" name="Picture 13">
            <a:hlinkClick r:id="rId9" action="ppaction://hlinksldjump"/>
            <a:extLst>
              <a:ext uri="{FF2B5EF4-FFF2-40B4-BE49-F238E27FC236}">
                <a16:creationId xmlns:a16="http://schemas.microsoft.com/office/drawing/2014/main" id="{02192228-38FC-440B-AF56-695D0FFCDB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942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8494B-C255-4C58-97F9-FDBF96E3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0EA2C7F5-DA2F-4EB5-9757-1AEA1D6D20D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FD6DA8-AE6C-4E60-9FBA-2C50D8472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8" y="2913076"/>
            <a:ext cx="695912" cy="695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1083F6-E7E8-4CB0-9C1B-E4F6A19B0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03" y="2913077"/>
            <a:ext cx="694864" cy="694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502475-F2D1-437F-BC90-25E104272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6" y="2912028"/>
            <a:ext cx="695912" cy="6959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9E4E6F-0F89-4658-9ACD-A2119D47C5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4" y="2913076"/>
            <a:ext cx="694864" cy="6948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4C4A3F-0E72-4F5A-90AA-6CEC1CF6E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2" y="3694976"/>
            <a:ext cx="694864" cy="6948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28A954-C855-4D89-B529-C65231558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72" y="2913076"/>
            <a:ext cx="694864" cy="6948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5AB3A8-77D6-4613-B6B7-6BFA483CB9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33" y="2913076"/>
            <a:ext cx="694864" cy="6948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69CC506-2319-4779-9C50-C9B0F514635D}"/>
              </a:ext>
            </a:extLst>
          </p:cNvPr>
          <p:cNvSpPr txBox="1"/>
          <p:nvPr/>
        </p:nvSpPr>
        <p:spPr>
          <a:xfrm>
            <a:off x="220222" y="2525604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Design &amp; Editing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6CAB22-1183-42FD-82DD-A80C256DA114}"/>
              </a:ext>
            </a:extLst>
          </p:cNvPr>
          <p:cNvGrpSpPr/>
          <p:nvPr/>
        </p:nvGrpSpPr>
        <p:grpSpPr>
          <a:xfrm>
            <a:off x="1118946" y="3694976"/>
            <a:ext cx="694864" cy="694864"/>
            <a:chOff x="1118946" y="3694976"/>
            <a:chExt cx="694864" cy="694864"/>
          </a:xfrm>
          <a:noFill/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AE47349-2C44-40A3-BF11-2498D84DDA94}"/>
                </a:ext>
              </a:extLst>
            </p:cNvPr>
            <p:cNvSpPr/>
            <p:nvPr/>
          </p:nvSpPr>
          <p:spPr>
            <a:xfrm>
              <a:off x="1118946" y="3694976"/>
              <a:ext cx="694864" cy="694864"/>
            </a:xfrm>
            <a:prstGeom prst="roundRect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8A7BB4-B9E9-4530-A1B5-47578E7BCA65}"/>
                </a:ext>
              </a:extLst>
            </p:cNvPr>
            <p:cNvSpPr txBox="1"/>
            <p:nvPr/>
          </p:nvSpPr>
          <p:spPr>
            <a:xfrm>
              <a:off x="1302711" y="3842353"/>
              <a:ext cx="32733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+</a:t>
              </a:r>
            </a:p>
          </p:txBody>
        </p:sp>
      </p:grpSp>
      <p:sp>
        <p:nvSpPr>
          <p:cNvPr id="32" name="TextBox 31">
            <a:hlinkClick r:id="rId14" action="ppaction://hlinksldjump"/>
            <a:extLst>
              <a:ext uri="{FF2B5EF4-FFF2-40B4-BE49-F238E27FC236}">
                <a16:creationId xmlns:a16="http://schemas.microsoft.com/office/drawing/2014/main" id="{6F5BE3F5-B7A2-4865-84E2-74DB4D2BA0AE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3E3B7B-943E-4BCB-A949-DBCB10CBE363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36" name="Picture 35">
            <a:hlinkClick r:id="rId15" action="ppaction://hlinksldjump"/>
            <a:extLst>
              <a:ext uri="{FF2B5EF4-FFF2-40B4-BE49-F238E27FC236}">
                <a16:creationId xmlns:a16="http://schemas.microsoft.com/office/drawing/2014/main" id="{F82FCF10-F5C1-456D-82C7-1A1933A4AAE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95376"/>
      </p:ext>
    </p:extLst>
  </p:cSld>
  <p:clrMapOvr>
    <a:masterClrMapping/>
  </p:clrMapOvr>
  <p:transition spd="slow" advClick="0">
    <p:wipe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D35AA-D0D1-4DAE-98B9-7295AD27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E7490DC-76D5-40F2-82B2-0B3B025999B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9EA85238-671E-46D3-A8FE-CB95B585729C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B840-7464-43C5-BC3C-415BDD7058AD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1" name="Picture 10">
            <a:hlinkClick r:id="rId4" action="ppaction://hlinksldjump"/>
            <a:extLst>
              <a:ext uri="{FF2B5EF4-FFF2-40B4-BE49-F238E27FC236}">
                <a16:creationId xmlns:a16="http://schemas.microsoft.com/office/drawing/2014/main" id="{5A8CE9AD-4ADE-437E-92FB-4593E5D1DE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36258A-7C6A-46E1-A91A-6E5B277A67CC}"/>
              </a:ext>
            </a:extLst>
          </p:cNvPr>
          <p:cNvGrpSpPr/>
          <p:nvPr/>
        </p:nvGrpSpPr>
        <p:grpSpPr>
          <a:xfrm>
            <a:off x="9443186" y="5794408"/>
            <a:ext cx="1667832" cy="399448"/>
            <a:chOff x="9443186" y="5794408"/>
            <a:chExt cx="1667832" cy="399448"/>
          </a:xfrm>
        </p:grpSpPr>
        <p:pic>
          <p:nvPicPr>
            <p:cNvPr id="17" name="Picture 16">
              <a:hlinkClick r:id="rId10" action="ppaction://hlinksldjump"/>
              <a:extLst>
                <a:ext uri="{FF2B5EF4-FFF2-40B4-BE49-F238E27FC236}">
                  <a16:creationId xmlns:a16="http://schemas.microsoft.com/office/drawing/2014/main" id="{29918EEE-ADD2-48D0-90FC-271858A7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3186" y="5794408"/>
              <a:ext cx="399448" cy="399448"/>
            </a:xfrm>
            <a:prstGeom prst="rect">
              <a:avLst/>
            </a:prstGeom>
          </p:spPr>
        </p:pic>
        <p:sp>
          <p:nvSpPr>
            <p:cNvPr id="19" name="TextBox 18">
              <a:hlinkClick r:id="rId10" action="ppaction://hlinksldjump"/>
              <a:extLst>
                <a:ext uri="{FF2B5EF4-FFF2-40B4-BE49-F238E27FC236}">
                  <a16:creationId xmlns:a16="http://schemas.microsoft.com/office/drawing/2014/main" id="{FC2D8E98-E357-42B9-AAC3-5FA162FC9236}"/>
                </a:ext>
              </a:extLst>
            </p:cNvPr>
            <p:cNvSpPr txBox="1"/>
            <p:nvPr/>
          </p:nvSpPr>
          <p:spPr>
            <a:xfrm>
              <a:off x="9845928" y="5809466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63691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125C76-B7AB-4ACE-90B5-C32FCC0076B6}"/>
              </a:ext>
            </a:extLst>
          </p:cNvPr>
          <p:cNvSpPr/>
          <p:nvPr/>
        </p:nvSpPr>
        <p:spPr>
          <a:xfrm>
            <a:off x="3284341" y="-964734"/>
            <a:ext cx="5623317" cy="9160777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DD01D-C55E-483E-9808-24D82DBF0810}"/>
              </a:ext>
            </a:extLst>
          </p:cNvPr>
          <p:cNvSpPr txBox="1"/>
          <p:nvPr/>
        </p:nvSpPr>
        <p:spPr>
          <a:xfrm>
            <a:off x="4906666" y="768614"/>
            <a:ext cx="237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Set up already?</a:t>
            </a:r>
          </a:p>
        </p:txBody>
      </p:sp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58818311-E372-46E7-8C98-A935B903AF06}"/>
              </a:ext>
            </a:extLst>
          </p:cNvPr>
          <p:cNvSpPr/>
          <p:nvPr/>
        </p:nvSpPr>
        <p:spPr>
          <a:xfrm>
            <a:off x="4807590" y="1686187"/>
            <a:ext cx="2576817" cy="36933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LOG 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B9BD2-B0B2-4C63-9CFA-AE04A5D28347}"/>
              </a:ext>
            </a:extLst>
          </p:cNvPr>
          <p:cNvSpPr txBox="1"/>
          <p:nvPr/>
        </p:nvSpPr>
        <p:spPr>
          <a:xfrm>
            <a:off x="4884897" y="3482317"/>
            <a:ext cx="2422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New to Devory?</a:t>
            </a:r>
          </a:p>
        </p:txBody>
      </p:sp>
      <p:sp>
        <p:nvSpPr>
          <p:cNvPr id="11" name="Rectangle: Rounded Corners 10">
            <a:hlinkClick r:id="rId3" action="ppaction://hlinksldjump"/>
            <a:extLst>
              <a:ext uri="{FF2B5EF4-FFF2-40B4-BE49-F238E27FC236}">
                <a16:creationId xmlns:a16="http://schemas.microsoft.com/office/drawing/2014/main" id="{509FEFFE-231B-4457-A732-BDF13876AF6E}"/>
              </a:ext>
            </a:extLst>
          </p:cNvPr>
          <p:cNvSpPr/>
          <p:nvPr/>
        </p:nvSpPr>
        <p:spPr>
          <a:xfrm>
            <a:off x="4807590" y="4261391"/>
            <a:ext cx="2576817" cy="36933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SET UP YOUR DEVICE</a:t>
            </a:r>
          </a:p>
        </p:txBody>
      </p:sp>
    </p:spTree>
    <p:extLst>
      <p:ext uri="{BB962C8B-B14F-4D97-AF65-F5344CB8AC3E}">
        <p14:creationId xmlns:p14="http://schemas.microsoft.com/office/powerpoint/2010/main" val="199352539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764B5-819F-4AEE-A48A-EC794F71C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37C7FE9A-EC8D-4E4D-ABEA-DF03E5B028A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53476EEB-DDFD-41A5-B835-AE6C73654366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B054F-A94C-400C-BD1D-C11CCC615035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2136331B-000C-4C63-B87F-397BE6F0D6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E83BC6-E56E-4F05-9EB0-8F016A26D524}"/>
              </a:ext>
            </a:extLst>
          </p:cNvPr>
          <p:cNvSpPr txBox="1"/>
          <p:nvPr/>
        </p:nvSpPr>
        <p:spPr>
          <a:xfrm>
            <a:off x="9160778" y="5304423"/>
            <a:ext cx="26388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09:41 </a:t>
            </a:r>
            <a:r>
              <a:rPr lang="en-AU" sz="1400" dirty="0"/>
              <a:t>AEST</a:t>
            </a:r>
          </a:p>
          <a:p>
            <a:r>
              <a:rPr lang="en-AU" sz="1400" dirty="0"/>
              <a:t>Clayton, Melbourne, Australia</a:t>
            </a:r>
          </a:p>
          <a:p>
            <a:r>
              <a:rPr lang="en-AU" sz="1400" dirty="0"/>
              <a:t>13 Sep 2020</a:t>
            </a:r>
          </a:p>
          <a:p>
            <a:r>
              <a:rPr lang="en-AU" sz="1400" dirty="0"/>
              <a:t>Rain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6D3305-4454-43B8-9D57-9C90B8CCC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81757" y1="38519" x2="81757" y2="38519"/>
                        <a14:foregroundMark x1="89865" y1="40741" x2="89865" y2="40741"/>
                        <a14:foregroundMark x1="60811" y1="24444" x2="60811" y2="24444"/>
                        <a14:foregroundMark x1="33108" y1="74074" x2="33108" y2="74074"/>
                        <a14:foregroundMark x1="56757" y1="83704" x2="56757" y2="83704"/>
                        <a14:foregroundMark x1="77703" y1="77778" x2="77703" y2="77778"/>
                        <a14:foregroundMark x1="27027" y1="25926" x2="27027" y2="25926"/>
                        <a14:foregroundMark x1="60811" y1="24444" x2="60811" y2="24444"/>
                        <a14:foregroundMark x1="62162" y1="24444" x2="62162" y2="24444"/>
                        <a14:foregroundMark x1="61486" y1="24444" x2="61486" y2="24444"/>
                        <a14:foregroundMark x1="61486" y1="25185" x2="61486" y2="25185"/>
                        <a14:foregroundMark x1="60811" y1="24444" x2="60811" y2="24444"/>
                        <a14:backgroundMark x1="47973" y1="30370" x2="47973" y2="30370"/>
                        <a14:backgroundMark x1="60811" y1="23704" x2="60811" y2="23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546" y="5995087"/>
            <a:ext cx="264242" cy="2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2322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CE08E-E76B-4E9B-A23D-8AE2F47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B37ADB2-BC7F-4AB1-95FD-FA11F082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31B1E-C82A-4911-AB10-34F43532BF8B}"/>
              </a:ext>
            </a:extLst>
          </p:cNvPr>
          <p:cNvSpPr txBox="1"/>
          <p:nvPr/>
        </p:nvSpPr>
        <p:spPr>
          <a:xfrm>
            <a:off x="108966" y="111494"/>
            <a:ext cx="863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Settings</a:t>
            </a:r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B10547D5-D267-4273-99C8-F5D8DDD39181}"/>
              </a:ext>
            </a:extLst>
          </p:cNvPr>
          <p:cNvSpPr/>
          <p:nvPr/>
        </p:nvSpPr>
        <p:spPr>
          <a:xfrm>
            <a:off x="11306324" y="170083"/>
            <a:ext cx="192505" cy="1925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019676-7678-4F62-BAB6-47862DF57A95}"/>
              </a:ext>
            </a:extLst>
          </p:cNvPr>
          <p:cNvSpPr/>
          <p:nvPr/>
        </p:nvSpPr>
        <p:spPr>
          <a:xfrm>
            <a:off x="11554976" y="170083"/>
            <a:ext cx="192505" cy="1925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FA0EC1C7-5A2D-4DCD-A951-1D73E7A72173}"/>
              </a:ext>
            </a:extLst>
          </p:cNvPr>
          <p:cNvSpPr/>
          <p:nvPr/>
        </p:nvSpPr>
        <p:spPr>
          <a:xfrm>
            <a:off x="11803628" y="170083"/>
            <a:ext cx="192505" cy="1925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7BC33FB6-8F29-47E2-8CCE-0093638C875F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D3E34-3635-444F-B3BE-D68ABE030680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9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118CF920-49F5-4232-ADF3-9A2F330F6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80AFC9E3-A0D4-468B-BA68-F04C7CF9B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4" name="TextBox 3">
            <a:hlinkClick r:id="rId13" action="ppaction://hlinksldjump"/>
            <a:extLst>
              <a:ext uri="{FF2B5EF4-FFF2-40B4-BE49-F238E27FC236}">
                <a16:creationId xmlns:a16="http://schemas.microsoft.com/office/drawing/2014/main" id="{A07D645D-5F33-4898-8669-8F9DC58DCCDB}"/>
              </a:ext>
            </a:extLst>
          </p:cNvPr>
          <p:cNvSpPr txBox="1"/>
          <p:nvPr/>
        </p:nvSpPr>
        <p:spPr>
          <a:xfrm>
            <a:off x="540558" y="864066"/>
            <a:ext cx="185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Personalisation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2332C-CEE2-41B3-AC13-EE6C6E04A45A}"/>
              </a:ext>
            </a:extLst>
          </p:cNvPr>
          <p:cNvSpPr txBox="1"/>
          <p:nvPr/>
        </p:nvSpPr>
        <p:spPr>
          <a:xfrm>
            <a:off x="540558" y="1233398"/>
            <a:ext cx="105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Account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2A8836-A5C3-4A57-BA08-B01581FFC621}"/>
              </a:ext>
            </a:extLst>
          </p:cNvPr>
          <p:cNvSpPr txBox="1"/>
          <p:nvPr/>
        </p:nvSpPr>
        <p:spPr>
          <a:xfrm>
            <a:off x="540894" y="1602730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4D187-72BC-47AE-9F08-8D904D82CBB5}"/>
              </a:ext>
            </a:extLst>
          </p:cNvPr>
          <p:cNvSpPr txBox="1"/>
          <p:nvPr/>
        </p:nvSpPr>
        <p:spPr>
          <a:xfrm>
            <a:off x="540558" y="1972062"/>
            <a:ext cx="9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Update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0B242-541E-45C2-9C6B-0C32F2D0A8A2}"/>
              </a:ext>
            </a:extLst>
          </p:cNvPr>
          <p:cNvSpPr txBox="1"/>
          <p:nvPr/>
        </p:nvSpPr>
        <p:spPr>
          <a:xfrm>
            <a:off x="540222" y="2341394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4086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  <p:bldP spid="15" grpId="0"/>
      <p:bldP spid="17" grpId="0"/>
      <p:bldP spid="4" grpId="0"/>
      <p:bldP spid="14" grpId="0"/>
      <p:bldP spid="16" grpId="0"/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CE08E-E76B-4E9B-A23D-8AE2F47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B37ADB2-BC7F-4AB1-95FD-FA11F082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31B1E-C82A-4911-AB10-34F43532BF8B}"/>
              </a:ext>
            </a:extLst>
          </p:cNvPr>
          <p:cNvSpPr txBox="1"/>
          <p:nvPr/>
        </p:nvSpPr>
        <p:spPr>
          <a:xfrm>
            <a:off x="108966" y="111494"/>
            <a:ext cx="1481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Personalisation</a:t>
            </a:r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B10547D5-D267-4273-99C8-F5D8DDD39181}"/>
              </a:ext>
            </a:extLst>
          </p:cNvPr>
          <p:cNvSpPr/>
          <p:nvPr/>
        </p:nvSpPr>
        <p:spPr>
          <a:xfrm>
            <a:off x="11306324" y="170083"/>
            <a:ext cx="192505" cy="1925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019676-7678-4F62-BAB6-47862DF57A95}"/>
              </a:ext>
            </a:extLst>
          </p:cNvPr>
          <p:cNvSpPr/>
          <p:nvPr/>
        </p:nvSpPr>
        <p:spPr>
          <a:xfrm>
            <a:off x="11554976" y="170083"/>
            <a:ext cx="192505" cy="1925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FA0EC1C7-5A2D-4DCD-A951-1D73E7A72173}"/>
              </a:ext>
            </a:extLst>
          </p:cNvPr>
          <p:cNvSpPr/>
          <p:nvPr/>
        </p:nvSpPr>
        <p:spPr>
          <a:xfrm>
            <a:off x="11803628" y="170083"/>
            <a:ext cx="192505" cy="1925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7BC33FB6-8F29-47E2-8CCE-0093638C875F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D3E34-3635-444F-B3BE-D68ABE030680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9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118CF920-49F5-4232-ADF3-9A2F330F6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80AFC9E3-A0D4-468B-BA68-F04C7CF9B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95761-8D03-496C-BF8D-EFD6E4DE4201}"/>
              </a:ext>
            </a:extLst>
          </p:cNvPr>
          <p:cNvSpPr txBox="1"/>
          <p:nvPr/>
        </p:nvSpPr>
        <p:spPr>
          <a:xfrm>
            <a:off x="302378" y="62917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Theme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97F722-52E1-4725-9A2C-08B330D98C0D}"/>
              </a:ext>
            </a:extLst>
          </p:cNvPr>
          <p:cNvGrpSpPr/>
          <p:nvPr/>
        </p:nvGrpSpPr>
        <p:grpSpPr>
          <a:xfrm>
            <a:off x="655320" y="1054520"/>
            <a:ext cx="3338414" cy="307777"/>
            <a:chOff x="655320" y="1054520"/>
            <a:chExt cx="3338414" cy="307777"/>
          </a:xfrm>
        </p:grpSpPr>
        <p:sp>
          <p:nvSpPr>
            <p:cNvPr id="7" name="TextBox 6">
              <a:hlinkClick r:id="rId13" action="ppaction://hlinksldjump"/>
              <a:extLst>
                <a:ext uri="{FF2B5EF4-FFF2-40B4-BE49-F238E27FC236}">
                  <a16:creationId xmlns:a16="http://schemas.microsoft.com/office/drawing/2014/main" id="{F2888CD2-90B0-4EAB-85C1-0DF468A2F5E1}"/>
                </a:ext>
              </a:extLst>
            </p:cNvPr>
            <p:cNvSpPr txBox="1"/>
            <p:nvPr/>
          </p:nvSpPr>
          <p:spPr>
            <a:xfrm>
              <a:off x="655320" y="1054520"/>
              <a:ext cx="3338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Devory Default                             (Current)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AF6230-1ECE-4B01-B861-D4979A34DC9E}"/>
                </a:ext>
              </a:extLst>
            </p:cNvPr>
            <p:cNvGrpSpPr/>
            <p:nvPr/>
          </p:nvGrpSpPr>
          <p:grpSpPr>
            <a:xfrm>
              <a:off x="2077312" y="1088346"/>
              <a:ext cx="960492" cy="240123"/>
              <a:chOff x="2077312" y="1362297"/>
              <a:chExt cx="960492" cy="240123"/>
            </a:xfrm>
          </p:grpSpPr>
          <p:sp>
            <p:nvSpPr>
              <p:cNvPr id="8" name="Rectangle: Rounded Corners 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18E1F58-D108-4456-93F5-384B2647DEEC}"/>
                  </a:ext>
                </a:extLst>
              </p:cNvPr>
              <p:cNvSpPr/>
              <p:nvPr/>
            </p:nvSpPr>
            <p:spPr>
              <a:xfrm>
                <a:off x="2077312" y="1362297"/>
                <a:ext cx="240123" cy="240123"/>
              </a:xfrm>
              <a:prstGeom prst="round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Rectangle: Rounded Corners 2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D1EFC5B-2933-4E16-A2B2-3EFCBA5AEF19}"/>
                  </a:ext>
                </a:extLst>
              </p:cNvPr>
              <p:cNvSpPr/>
              <p:nvPr/>
            </p:nvSpPr>
            <p:spPr>
              <a:xfrm>
                <a:off x="2317435" y="1362297"/>
                <a:ext cx="240123" cy="240123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3" name="Rectangle: Rounded Corners 2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55EF0B9-3B14-4222-8787-3087DBAF1ABC}"/>
                  </a:ext>
                </a:extLst>
              </p:cNvPr>
              <p:cNvSpPr/>
              <p:nvPr/>
            </p:nvSpPr>
            <p:spPr>
              <a:xfrm>
                <a:off x="2557558" y="1362297"/>
                <a:ext cx="240123" cy="24012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" name="Rectangle: Rounded Corners 2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87DE479-D499-424E-973C-2262B4F06A9D}"/>
                  </a:ext>
                </a:extLst>
              </p:cNvPr>
              <p:cNvSpPr/>
              <p:nvPr/>
            </p:nvSpPr>
            <p:spPr>
              <a:xfrm>
                <a:off x="2797681" y="1362297"/>
                <a:ext cx="240123" cy="24012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6653846-672F-4505-96AE-47B3358B4CAF}"/>
              </a:ext>
            </a:extLst>
          </p:cNvPr>
          <p:cNvSpPr txBox="1"/>
          <p:nvPr/>
        </p:nvSpPr>
        <p:spPr>
          <a:xfrm>
            <a:off x="302378" y="144908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8D5B3-E2A9-4DB7-88C4-2518A0CA5342}"/>
              </a:ext>
            </a:extLst>
          </p:cNvPr>
          <p:cNvSpPr txBox="1"/>
          <p:nvPr/>
        </p:nvSpPr>
        <p:spPr>
          <a:xfrm>
            <a:off x="655320" y="1812880"/>
            <a:ext cx="1908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Light Mode (Current)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0A2D6-B47B-47DA-B969-E125BC03A723}"/>
              </a:ext>
            </a:extLst>
          </p:cNvPr>
          <p:cNvSpPr txBox="1"/>
          <p:nvPr/>
        </p:nvSpPr>
        <p:spPr>
          <a:xfrm>
            <a:off x="655320" y="211511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Dark Mode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D41722-1976-46D5-9A89-9FB4E42B82AA}"/>
              </a:ext>
            </a:extLst>
          </p:cNvPr>
          <p:cNvSpPr txBox="1"/>
          <p:nvPr/>
        </p:nvSpPr>
        <p:spPr>
          <a:xfrm>
            <a:off x="302378" y="2515906"/>
            <a:ext cx="14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Background</a:t>
            </a:r>
          </a:p>
        </p:txBody>
      </p:sp>
      <p:sp>
        <p:nvSpPr>
          <p:cNvPr id="32" name="TextBox 31">
            <a:hlinkClick r:id="rId14" action="ppaction://hlinksldjump"/>
            <a:extLst>
              <a:ext uri="{FF2B5EF4-FFF2-40B4-BE49-F238E27FC236}">
                <a16:creationId xmlns:a16="http://schemas.microsoft.com/office/drawing/2014/main" id="{6F655BF3-6013-4A59-8D6A-E6DF3F93E10F}"/>
              </a:ext>
            </a:extLst>
          </p:cNvPr>
          <p:cNvSpPr txBox="1"/>
          <p:nvPr/>
        </p:nvSpPr>
        <p:spPr>
          <a:xfrm>
            <a:off x="689968" y="2887012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Gradients</a:t>
            </a:r>
          </a:p>
        </p:txBody>
      </p:sp>
      <p:sp>
        <p:nvSpPr>
          <p:cNvPr id="33" name="TextBox 32">
            <a:hlinkClick r:id="rId14" action="ppaction://hlinksldjump"/>
            <a:extLst>
              <a:ext uri="{FF2B5EF4-FFF2-40B4-BE49-F238E27FC236}">
                <a16:creationId xmlns:a16="http://schemas.microsoft.com/office/drawing/2014/main" id="{3CDA2450-BBE0-46B1-80E2-7D10AF4B24E0}"/>
              </a:ext>
            </a:extLst>
          </p:cNvPr>
          <p:cNvSpPr txBox="1"/>
          <p:nvPr/>
        </p:nvSpPr>
        <p:spPr>
          <a:xfrm>
            <a:off x="689968" y="3176970"/>
            <a:ext cx="786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394676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3531059-A3C9-4203-9CA4-4CB8B157582A}"/>
              </a:ext>
            </a:extLst>
          </p:cNvPr>
          <p:cNvGrpSpPr/>
          <p:nvPr/>
        </p:nvGrpSpPr>
        <p:grpSpPr>
          <a:xfrm>
            <a:off x="1846530" y="1388950"/>
            <a:ext cx="2040050" cy="2040050"/>
            <a:chOff x="1846530" y="173504"/>
            <a:chExt cx="2040050" cy="20400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6A5A507-8835-4091-BE3F-CE64D3C90D88}"/>
                </a:ext>
              </a:extLst>
            </p:cNvPr>
            <p:cNvSpPr/>
            <p:nvPr/>
          </p:nvSpPr>
          <p:spPr>
            <a:xfrm>
              <a:off x="1846530" y="173504"/>
              <a:ext cx="2040050" cy="204005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642704-2A26-4F1B-B977-DE806FD9CAC6}"/>
                </a:ext>
              </a:extLst>
            </p:cNvPr>
            <p:cNvSpPr txBox="1"/>
            <p:nvPr/>
          </p:nvSpPr>
          <p:spPr>
            <a:xfrm>
              <a:off x="1907876" y="457200"/>
              <a:ext cx="1385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#262626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EBAE0-963D-40A2-845F-2CF1D3FFD44C}"/>
                </a:ext>
              </a:extLst>
            </p:cNvPr>
            <p:cNvSpPr txBox="1"/>
            <p:nvPr/>
          </p:nvSpPr>
          <p:spPr>
            <a:xfrm>
              <a:off x="1907876" y="918865"/>
              <a:ext cx="1776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bg1"/>
                  </a:solidFill>
                </a:rPr>
                <a:t>Cosmic Black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5F1C96-F0BD-4630-995F-558431BB6DCE}"/>
              </a:ext>
            </a:extLst>
          </p:cNvPr>
          <p:cNvGrpSpPr/>
          <p:nvPr/>
        </p:nvGrpSpPr>
        <p:grpSpPr>
          <a:xfrm>
            <a:off x="3999491" y="1388950"/>
            <a:ext cx="2040050" cy="2040050"/>
            <a:chOff x="3999491" y="173504"/>
            <a:chExt cx="2040050" cy="204005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60A6AF-0819-437D-9442-8CD33EE02051}"/>
                </a:ext>
              </a:extLst>
            </p:cNvPr>
            <p:cNvSpPr/>
            <p:nvPr/>
          </p:nvSpPr>
          <p:spPr>
            <a:xfrm>
              <a:off x="3999491" y="173504"/>
              <a:ext cx="2040050" cy="204005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bg1"/>
                </a:solidFill>
                <a:highlight>
                  <a:srgbClr val="F8F8F8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F14D77-D985-4DCC-9A72-3172F1D9BA93}"/>
                </a:ext>
              </a:extLst>
            </p:cNvPr>
            <p:cNvSpPr txBox="1"/>
            <p:nvPr/>
          </p:nvSpPr>
          <p:spPr>
            <a:xfrm>
              <a:off x="4085127" y="457200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#EAEAEA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AD30B-3709-4EB7-9390-E54FBF87EAD8}"/>
                </a:ext>
              </a:extLst>
            </p:cNvPr>
            <p:cNvSpPr txBox="1"/>
            <p:nvPr/>
          </p:nvSpPr>
          <p:spPr>
            <a:xfrm>
              <a:off x="4085127" y="913805"/>
              <a:ext cx="16171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Prism White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C0B53-3B07-4CB2-B939-21809D2A2732}"/>
              </a:ext>
            </a:extLst>
          </p:cNvPr>
          <p:cNvGrpSpPr/>
          <p:nvPr/>
        </p:nvGrpSpPr>
        <p:grpSpPr>
          <a:xfrm>
            <a:off x="6152456" y="1388950"/>
            <a:ext cx="2040050" cy="2040050"/>
            <a:chOff x="6152456" y="173504"/>
            <a:chExt cx="2040050" cy="20400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690C5C-C4F2-4D80-A05C-537FF65121CD}"/>
                </a:ext>
              </a:extLst>
            </p:cNvPr>
            <p:cNvSpPr/>
            <p:nvPr/>
          </p:nvSpPr>
          <p:spPr>
            <a:xfrm>
              <a:off x="6152456" y="173504"/>
              <a:ext cx="2040050" cy="2040050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BDE3B-B241-4C2D-A844-F6E22BE9B145}"/>
                </a:ext>
              </a:extLst>
            </p:cNvPr>
            <p:cNvSpPr txBox="1"/>
            <p:nvPr/>
          </p:nvSpPr>
          <p:spPr>
            <a:xfrm>
              <a:off x="6217751" y="452140"/>
              <a:ext cx="1433406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#575DEF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25EA2-F1F8-4ECC-BE60-027DD8D00256}"/>
                </a:ext>
              </a:extLst>
            </p:cNvPr>
            <p:cNvSpPr txBox="1"/>
            <p:nvPr/>
          </p:nvSpPr>
          <p:spPr>
            <a:xfrm>
              <a:off x="6217751" y="913805"/>
              <a:ext cx="1764009" cy="4001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bg1"/>
                  </a:solidFill>
                </a:rPr>
                <a:t>Mirror Purple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D04B15-C03E-49CC-AA35-AB9E8265332C}"/>
              </a:ext>
            </a:extLst>
          </p:cNvPr>
          <p:cNvGrpSpPr/>
          <p:nvPr/>
        </p:nvGrpSpPr>
        <p:grpSpPr>
          <a:xfrm>
            <a:off x="8305420" y="1388950"/>
            <a:ext cx="2040050" cy="2040050"/>
            <a:chOff x="8305420" y="173504"/>
            <a:chExt cx="2040050" cy="20400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6EB2B8-4D2D-4B36-871B-E9EECB2CCFF1}"/>
                </a:ext>
              </a:extLst>
            </p:cNvPr>
            <p:cNvSpPr/>
            <p:nvPr/>
          </p:nvSpPr>
          <p:spPr>
            <a:xfrm>
              <a:off x="8305420" y="173504"/>
              <a:ext cx="2040050" cy="204005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40B54F-9385-437B-9931-DAF8A0C4377C}"/>
                </a:ext>
              </a:extLst>
            </p:cNvPr>
            <p:cNvSpPr txBox="1"/>
            <p:nvPr/>
          </p:nvSpPr>
          <p:spPr>
            <a:xfrm>
              <a:off x="8426144" y="452140"/>
              <a:ext cx="1478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#5DA1D2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803AC-0C33-4A6D-9A25-21AA3059A776}"/>
                </a:ext>
              </a:extLst>
            </p:cNvPr>
            <p:cNvSpPr txBox="1"/>
            <p:nvPr/>
          </p:nvSpPr>
          <p:spPr>
            <a:xfrm>
              <a:off x="8426144" y="913805"/>
              <a:ext cx="1489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bg1"/>
                  </a:solidFill>
                </a:rPr>
                <a:t>Pine Green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C973DF-F540-48A2-BF58-94446E0BB3DA}"/>
              </a:ext>
            </a:extLst>
          </p:cNvPr>
          <p:cNvSpPr txBox="1"/>
          <p:nvPr/>
        </p:nvSpPr>
        <p:spPr>
          <a:xfrm>
            <a:off x="302378" y="5330232"/>
            <a:ext cx="6810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Devory Default – Default font for all languages:</a:t>
            </a:r>
          </a:p>
          <a:p>
            <a:r>
              <a:rPr lang="en-AU" sz="2400" dirty="0"/>
              <a:t>Source Hans Pro</a:t>
            </a:r>
          </a:p>
        </p:txBody>
      </p:sp>
      <p:pic>
        <p:nvPicPr>
          <p:cNvPr id="26" name="Picture 25">
            <a:hlinkClick r:id="rId4" action="ppaction://hlinksldjump"/>
            <a:extLst>
              <a:ext uri="{FF2B5EF4-FFF2-40B4-BE49-F238E27FC236}">
                <a16:creationId xmlns:a16="http://schemas.microsoft.com/office/drawing/2014/main" id="{B5E815F6-07D3-4DCD-85AA-2A8FF753E9D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pic>
        <p:nvPicPr>
          <p:cNvPr id="27" name="Picture 26">
            <a:hlinkClick r:id="rId7" action="ppaction://hlinksldjump"/>
            <a:extLst>
              <a:ext uri="{FF2B5EF4-FFF2-40B4-BE49-F238E27FC236}">
                <a16:creationId xmlns:a16="http://schemas.microsoft.com/office/drawing/2014/main" id="{4D67C145-E575-45FE-9462-3C33989EF3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96DAD9D9-CA06-4A55-9ED0-F73D30E388EF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3FCE72-7994-4EBB-9602-C1568580CB9D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30" name="Picture 29">
            <a:hlinkClick r:id="rId10" action="ppaction://hlinksldjump"/>
            <a:extLst>
              <a:ext uri="{FF2B5EF4-FFF2-40B4-BE49-F238E27FC236}">
                <a16:creationId xmlns:a16="http://schemas.microsoft.com/office/drawing/2014/main" id="{D79CDAA7-0AB2-4885-A15F-2CD4639AD4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sp>
        <p:nvSpPr>
          <p:cNvPr id="31" name="Oval 30">
            <a:hlinkClick r:id="rId7" action="ppaction://hlinksldjump"/>
            <a:extLst>
              <a:ext uri="{FF2B5EF4-FFF2-40B4-BE49-F238E27FC236}">
                <a16:creationId xmlns:a16="http://schemas.microsoft.com/office/drawing/2014/main" id="{45D57F41-4A1B-4970-AAD8-FADA0D6812E1}"/>
              </a:ext>
            </a:extLst>
          </p:cNvPr>
          <p:cNvSpPr/>
          <p:nvPr/>
        </p:nvSpPr>
        <p:spPr>
          <a:xfrm>
            <a:off x="11306324" y="170083"/>
            <a:ext cx="192505" cy="1925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45CECD-F7D8-4017-9FF8-29C9A4C077B2}"/>
              </a:ext>
            </a:extLst>
          </p:cNvPr>
          <p:cNvSpPr/>
          <p:nvPr/>
        </p:nvSpPr>
        <p:spPr>
          <a:xfrm>
            <a:off x="11554976" y="170083"/>
            <a:ext cx="192505" cy="1925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33" name="Oval 32">
            <a:hlinkClick r:id="rId9" action="ppaction://hlinksldjump"/>
            <a:extLst>
              <a:ext uri="{FF2B5EF4-FFF2-40B4-BE49-F238E27FC236}">
                <a16:creationId xmlns:a16="http://schemas.microsoft.com/office/drawing/2014/main" id="{0AAEFEF8-C5DA-45E7-9F30-D86A2B227DB5}"/>
              </a:ext>
            </a:extLst>
          </p:cNvPr>
          <p:cNvSpPr/>
          <p:nvPr/>
        </p:nvSpPr>
        <p:spPr>
          <a:xfrm>
            <a:off x="11803628" y="170083"/>
            <a:ext cx="192505" cy="1925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DE3F9D-2077-48B9-B5AB-674B48DBE9DC}"/>
              </a:ext>
            </a:extLst>
          </p:cNvPr>
          <p:cNvSpPr txBox="1"/>
          <p:nvPr/>
        </p:nvSpPr>
        <p:spPr>
          <a:xfrm>
            <a:off x="108966" y="111494"/>
            <a:ext cx="142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Devory Default</a:t>
            </a:r>
          </a:p>
        </p:txBody>
      </p:sp>
      <p:sp>
        <p:nvSpPr>
          <p:cNvPr id="4" name="Rectangle: Rounded Corners 3">
            <a:hlinkClick r:id="rId13" action="ppaction://hlinksldjump"/>
            <a:extLst>
              <a:ext uri="{FF2B5EF4-FFF2-40B4-BE49-F238E27FC236}">
                <a16:creationId xmlns:a16="http://schemas.microsoft.com/office/drawing/2014/main" id="{5452D839-91F8-4FB1-8D3F-DF2AE21E78B7}"/>
              </a:ext>
            </a:extLst>
          </p:cNvPr>
          <p:cNvSpPr/>
          <p:nvPr/>
        </p:nvSpPr>
        <p:spPr>
          <a:xfrm>
            <a:off x="8426144" y="5469050"/>
            <a:ext cx="3502460" cy="71662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CONTINUE WITH THIS THEME</a:t>
            </a:r>
          </a:p>
        </p:txBody>
      </p:sp>
    </p:spTree>
    <p:extLst>
      <p:ext uri="{BB962C8B-B14F-4D97-AF65-F5344CB8AC3E}">
        <p14:creationId xmlns:p14="http://schemas.microsoft.com/office/powerpoint/2010/main" val="6711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8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8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8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8" grpId="0"/>
      <p:bldP spid="29" grpId="0"/>
      <p:bldP spid="31" grpId="0" animBg="1"/>
      <p:bldP spid="32" grpId="0" animBg="1"/>
      <p:bldP spid="33" grpId="0" animBg="1"/>
      <p:bldP spid="34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CE08E-E76B-4E9B-A23D-8AE2F47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B37ADB2-BC7F-4AB1-95FD-FA11F082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31B1E-C82A-4911-AB10-34F43532BF8B}"/>
              </a:ext>
            </a:extLst>
          </p:cNvPr>
          <p:cNvSpPr txBox="1"/>
          <p:nvPr/>
        </p:nvSpPr>
        <p:spPr>
          <a:xfrm>
            <a:off x="108966" y="111494"/>
            <a:ext cx="119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Background</a:t>
            </a:r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B10547D5-D267-4273-99C8-F5D8DDD39181}"/>
              </a:ext>
            </a:extLst>
          </p:cNvPr>
          <p:cNvSpPr/>
          <p:nvPr/>
        </p:nvSpPr>
        <p:spPr>
          <a:xfrm>
            <a:off x="11306324" y="170083"/>
            <a:ext cx="192505" cy="1925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019676-7678-4F62-BAB6-47862DF57A95}"/>
              </a:ext>
            </a:extLst>
          </p:cNvPr>
          <p:cNvSpPr/>
          <p:nvPr/>
        </p:nvSpPr>
        <p:spPr>
          <a:xfrm>
            <a:off x="11554976" y="170083"/>
            <a:ext cx="192505" cy="1925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FA0EC1C7-5A2D-4DCD-A951-1D73E7A72173}"/>
              </a:ext>
            </a:extLst>
          </p:cNvPr>
          <p:cNvSpPr/>
          <p:nvPr/>
        </p:nvSpPr>
        <p:spPr>
          <a:xfrm>
            <a:off x="11803628" y="170083"/>
            <a:ext cx="192505" cy="1925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7BC33FB6-8F29-47E2-8CCE-0093638C875F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D3E34-3635-444F-B3BE-D68ABE030680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9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118CF920-49F5-4232-ADF3-9A2F330F6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80AFC9E3-A0D4-468B-BA68-F04C7CF9B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95761-8D03-496C-BF8D-EFD6E4DE4201}"/>
              </a:ext>
            </a:extLst>
          </p:cNvPr>
          <p:cNvSpPr txBox="1"/>
          <p:nvPr/>
        </p:nvSpPr>
        <p:spPr>
          <a:xfrm>
            <a:off x="302378" y="629174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Gradients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53846-672F-4505-96AE-47B3358B4CAF}"/>
              </a:ext>
            </a:extLst>
          </p:cNvPr>
          <p:cNvSpPr txBox="1"/>
          <p:nvPr/>
        </p:nvSpPr>
        <p:spPr>
          <a:xfrm>
            <a:off x="302093" y="3153228"/>
            <a:ext cx="95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AECB8-C6D6-4F2A-AB4B-A52089A13C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3" y="1533766"/>
            <a:ext cx="1849293" cy="1040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17A26-8ED9-4B01-9FB6-7CBF31A7DD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8" y="1533766"/>
            <a:ext cx="1849294" cy="104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01965-50E9-41EF-952C-4C2166BE1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85" y="1533767"/>
            <a:ext cx="1849294" cy="10402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7D4C08-26EF-4105-9B59-AEE642F07C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31" y="1533766"/>
            <a:ext cx="1849294" cy="10402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C53BD5-11C3-4BC0-A383-209362DE3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78" y="1528629"/>
            <a:ext cx="1849294" cy="1040228"/>
          </a:xfrm>
          <a:prstGeom prst="rect">
            <a:avLst/>
          </a:prstGeom>
        </p:spPr>
      </p:pic>
      <p:pic>
        <p:nvPicPr>
          <p:cNvPr id="37" name="Picture 36">
            <a:hlinkClick r:id="rId18" action="ppaction://hlinksldjump"/>
            <a:extLst>
              <a:ext uri="{FF2B5EF4-FFF2-40B4-BE49-F238E27FC236}">
                <a16:creationId xmlns:a16="http://schemas.microsoft.com/office/drawing/2014/main" id="{9411E0D9-EFF0-4692-A3E5-98DDC28BF3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5" y="3710684"/>
            <a:ext cx="2868530" cy="1613549"/>
          </a:xfrm>
          <a:prstGeom prst="rect">
            <a:avLst/>
          </a:prstGeom>
        </p:spPr>
      </p:pic>
      <p:pic>
        <p:nvPicPr>
          <p:cNvPr id="39" name="Picture 38">
            <a:hlinkClick r:id="rId20" action="ppaction://hlinksldjump"/>
            <a:extLst>
              <a:ext uri="{FF2B5EF4-FFF2-40B4-BE49-F238E27FC236}">
                <a16:creationId xmlns:a16="http://schemas.microsoft.com/office/drawing/2014/main" id="{2E58EA2E-6893-40ED-890C-C69A127F3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54" y="4273732"/>
            <a:ext cx="1849294" cy="1040228"/>
          </a:xfrm>
          <a:prstGeom prst="rect">
            <a:avLst/>
          </a:prstGeom>
        </p:spPr>
      </p:pic>
      <p:pic>
        <p:nvPicPr>
          <p:cNvPr id="41" name="Picture 40">
            <a:hlinkClick r:id="rId22" action="ppaction://hlinksldjump"/>
            <a:extLst>
              <a:ext uri="{FF2B5EF4-FFF2-40B4-BE49-F238E27FC236}">
                <a16:creationId xmlns:a16="http://schemas.microsoft.com/office/drawing/2014/main" id="{62B039F2-3DA8-4C92-9969-5200665DCA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67" y="4273732"/>
            <a:ext cx="1849294" cy="1040228"/>
          </a:xfrm>
          <a:prstGeom prst="rect">
            <a:avLst/>
          </a:prstGeom>
        </p:spPr>
      </p:pic>
      <p:pic>
        <p:nvPicPr>
          <p:cNvPr id="43" name="Picture 42">
            <a:hlinkClick r:id="rId24" action="ppaction://hlinksldjump"/>
            <a:extLst>
              <a:ext uri="{FF2B5EF4-FFF2-40B4-BE49-F238E27FC236}">
                <a16:creationId xmlns:a16="http://schemas.microsoft.com/office/drawing/2014/main" id="{CE2BC78D-680F-4621-9AD5-CBDC074C48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80" y="4273732"/>
            <a:ext cx="1849294" cy="1040228"/>
          </a:xfrm>
          <a:prstGeom prst="rect">
            <a:avLst/>
          </a:prstGeom>
        </p:spPr>
      </p:pic>
      <p:pic>
        <p:nvPicPr>
          <p:cNvPr id="45" name="Picture 44">
            <a:hlinkClick r:id="rId26" action="ppaction://hlinksldjump"/>
            <a:extLst>
              <a:ext uri="{FF2B5EF4-FFF2-40B4-BE49-F238E27FC236}">
                <a16:creationId xmlns:a16="http://schemas.microsoft.com/office/drawing/2014/main" id="{E1246A2D-E8E5-4534-87AE-2E97B39EA2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95" y="4273731"/>
            <a:ext cx="1849295" cy="10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7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CE08E-E76B-4E9B-A23D-8AE2F47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B37ADB2-BC7F-4AB1-95FD-FA11F082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31B1E-C82A-4911-AB10-34F43532BF8B}"/>
              </a:ext>
            </a:extLst>
          </p:cNvPr>
          <p:cNvSpPr txBox="1"/>
          <p:nvPr/>
        </p:nvSpPr>
        <p:spPr>
          <a:xfrm>
            <a:off x="108966" y="111494"/>
            <a:ext cx="119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Background</a:t>
            </a:r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B10547D5-D267-4273-99C8-F5D8DDD39181}"/>
              </a:ext>
            </a:extLst>
          </p:cNvPr>
          <p:cNvSpPr/>
          <p:nvPr/>
        </p:nvSpPr>
        <p:spPr>
          <a:xfrm>
            <a:off x="11306324" y="170083"/>
            <a:ext cx="192505" cy="1925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019676-7678-4F62-BAB6-47862DF57A95}"/>
              </a:ext>
            </a:extLst>
          </p:cNvPr>
          <p:cNvSpPr/>
          <p:nvPr/>
        </p:nvSpPr>
        <p:spPr>
          <a:xfrm>
            <a:off x="11554976" y="170083"/>
            <a:ext cx="192505" cy="1925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FA0EC1C7-5A2D-4DCD-A951-1D73E7A72173}"/>
              </a:ext>
            </a:extLst>
          </p:cNvPr>
          <p:cNvSpPr/>
          <p:nvPr/>
        </p:nvSpPr>
        <p:spPr>
          <a:xfrm>
            <a:off x="11803628" y="170083"/>
            <a:ext cx="192505" cy="1925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7BC33FB6-8F29-47E2-8CCE-0093638C875F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D3E34-3635-444F-B3BE-D68ABE030680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9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118CF920-49F5-4232-ADF3-9A2F330F6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80AFC9E3-A0D4-468B-BA68-F04C7CF9B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95761-8D03-496C-BF8D-EFD6E4DE4201}"/>
              </a:ext>
            </a:extLst>
          </p:cNvPr>
          <p:cNvSpPr txBox="1"/>
          <p:nvPr/>
        </p:nvSpPr>
        <p:spPr>
          <a:xfrm>
            <a:off x="302378" y="629174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Gradients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53846-672F-4505-96AE-47B3358B4CAF}"/>
              </a:ext>
            </a:extLst>
          </p:cNvPr>
          <p:cNvSpPr txBox="1"/>
          <p:nvPr/>
        </p:nvSpPr>
        <p:spPr>
          <a:xfrm>
            <a:off x="302093" y="3153228"/>
            <a:ext cx="95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AECB8-C6D6-4F2A-AB4B-A52089A13C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3" y="1533766"/>
            <a:ext cx="1849293" cy="1040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17A26-8ED9-4B01-9FB6-7CBF31A7DD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8" y="1533766"/>
            <a:ext cx="1849294" cy="104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01965-50E9-41EF-952C-4C2166BE1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85" y="1533767"/>
            <a:ext cx="1849294" cy="10402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7D4C08-26EF-4105-9B59-AEE642F07C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31" y="1533766"/>
            <a:ext cx="1849294" cy="10402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C53BD5-11C3-4BC0-A383-209362DE3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78" y="1528629"/>
            <a:ext cx="1849294" cy="1040228"/>
          </a:xfrm>
          <a:prstGeom prst="rect">
            <a:avLst/>
          </a:prstGeom>
        </p:spPr>
      </p:pic>
      <p:pic>
        <p:nvPicPr>
          <p:cNvPr id="37" name="Picture 36">
            <a:hlinkClick r:id="rId18" action="ppaction://hlinksldjump"/>
            <a:extLst>
              <a:ext uri="{FF2B5EF4-FFF2-40B4-BE49-F238E27FC236}">
                <a16:creationId xmlns:a16="http://schemas.microsoft.com/office/drawing/2014/main" id="{9411E0D9-EFF0-4692-A3E5-98DDC28BF3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5" y="4282193"/>
            <a:ext cx="1852515" cy="1042040"/>
          </a:xfrm>
          <a:prstGeom prst="rect">
            <a:avLst/>
          </a:prstGeom>
        </p:spPr>
      </p:pic>
      <p:pic>
        <p:nvPicPr>
          <p:cNvPr id="39" name="Picture 38">
            <a:hlinkClick r:id="rId20" action="ppaction://hlinksldjump"/>
            <a:extLst>
              <a:ext uri="{FF2B5EF4-FFF2-40B4-BE49-F238E27FC236}">
                <a16:creationId xmlns:a16="http://schemas.microsoft.com/office/drawing/2014/main" id="{2E58EA2E-6893-40ED-890C-C69A127F3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80" y="3710684"/>
            <a:ext cx="2850268" cy="1603276"/>
          </a:xfrm>
          <a:prstGeom prst="rect">
            <a:avLst/>
          </a:prstGeom>
        </p:spPr>
      </p:pic>
      <p:pic>
        <p:nvPicPr>
          <p:cNvPr id="41" name="Picture 40">
            <a:hlinkClick r:id="rId22" action="ppaction://hlinksldjump"/>
            <a:extLst>
              <a:ext uri="{FF2B5EF4-FFF2-40B4-BE49-F238E27FC236}">
                <a16:creationId xmlns:a16="http://schemas.microsoft.com/office/drawing/2014/main" id="{62B039F2-3DA8-4C92-9969-5200665DCA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67" y="4273732"/>
            <a:ext cx="1849294" cy="1040228"/>
          </a:xfrm>
          <a:prstGeom prst="rect">
            <a:avLst/>
          </a:prstGeom>
        </p:spPr>
      </p:pic>
      <p:pic>
        <p:nvPicPr>
          <p:cNvPr id="43" name="Picture 42">
            <a:hlinkClick r:id="rId24" action="ppaction://hlinksldjump"/>
            <a:extLst>
              <a:ext uri="{FF2B5EF4-FFF2-40B4-BE49-F238E27FC236}">
                <a16:creationId xmlns:a16="http://schemas.microsoft.com/office/drawing/2014/main" id="{CE2BC78D-680F-4621-9AD5-CBDC074C48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80" y="4273732"/>
            <a:ext cx="1849294" cy="1040228"/>
          </a:xfrm>
          <a:prstGeom prst="rect">
            <a:avLst/>
          </a:prstGeom>
        </p:spPr>
      </p:pic>
      <p:pic>
        <p:nvPicPr>
          <p:cNvPr id="45" name="Picture 44">
            <a:hlinkClick r:id="rId26" action="ppaction://hlinksldjump"/>
            <a:extLst>
              <a:ext uri="{FF2B5EF4-FFF2-40B4-BE49-F238E27FC236}">
                <a16:creationId xmlns:a16="http://schemas.microsoft.com/office/drawing/2014/main" id="{E1246A2D-E8E5-4534-87AE-2E97B39EA2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95" y="4273731"/>
            <a:ext cx="1849295" cy="10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CE08E-E76B-4E9B-A23D-8AE2F47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B37ADB2-BC7F-4AB1-95FD-FA11F082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31B1E-C82A-4911-AB10-34F43532BF8B}"/>
              </a:ext>
            </a:extLst>
          </p:cNvPr>
          <p:cNvSpPr txBox="1"/>
          <p:nvPr/>
        </p:nvSpPr>
        <p:spPr>
          <a:xfrm>
            <a:off x="108966" y="111494"/>
            <a:ext cx="119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Background</a:t>
            </a:r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B10547D5-D267-4273-99C8-F5D8DDD39181}"/>
              </a:ext>
            </a:extLst>
          </p:cNvPr>
          <p:cNvSpPr/>
          <p:nvPr/>
        </p:nvSpPr>
        <p:spPr>
          <a:xfrm>
            <a:off x="11306324" y="170083"/>
            <a:ext cx="192505" cy="1925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019676-7678-4F62-BAB6-47862DF57A95}"/>
              </a:ext>
            </a:extLst>
          </p:cNvPr>
          <p:cNvSpPr/>
          <p:nvPr/>
        </p:nvSpPr>
        <p:spPr>
          <a:xfrm>
            <a:off x="11554976" y="170083"/>
            <a:ext cx="192505" cy="1925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FA0EC1C7-5A2D-4DCD-A951-1D73E7A72173}"/>
              </a:ext>
            </a:extLst>
          </p:cNvPr>
          <p:cNvSpPr/>
          <p:nvPr/>
        </p:nvSpPr>
        <p:spPr>
          <a:xfrm>
            <a:off x="11803628" y="170083"/>
            <a:ext cx="192505" cy="1925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7BC33FB6-8F29-47E2-8CCE-0093638C875F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D3E34-3635-444F-B3BE-D68ABE030680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9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118CF920-49F5-4232-ADF3-9A2F330F6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80AFC9E3-A0D4-468B-BA68-F04C7CF9B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95761-8D03-496C-BF8D-EFD6E4DE4201}"/>
              </a:ext>
            </a:extLst>
          </p:cNvPr>
          <p:cNvSpPr txBox="1"/>
          <p:nvPr/>
        </p:nvSpPr>
        <p:spPr>
          <a:xfrm>
            <a:off x="302378" y="629174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Gradients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53846-672F-4505-96AE-47B3358B4CAF}"/>
              </a:ext>
            </a:extLst>
          </p:cNvPr>
          <p:cNvSpPr txBox="1"/>
          <p:nvPr/>
        </p:nvSpPr>
        <p:spPr>
          <a:xfrm>
            <a:off x="302093" y="3153228"/>
            <a:ext cx="95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AECB8-C6D6-4F2A-AB4B-A52089A13C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3" y="1533766"/>
            <a:ext cx="1849293" cy="1040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17A26-8ED9-4B01-9FB6-7CBF31A7DD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8" y="1533766"/>
            <a:ext cx="1849294" cy="104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01965-50E9-41EF-952C-4C2166BE1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85" y="1533767"/>
            <a:ext cx="1849294" cy="10402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7D4C08-26EF-4105-9B59-AEE642F07C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31" y="1533766"/>
            <a:ext cx="1849294" cy="10402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C53BD5-11C3-4BC0-A383-209362DE3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78" y="1528629"/>
            <a:ext cx="1849294" cy="1040228"/>
          </a:xfrm>
          <a:prstGeom prst="rect">
            <a:avLst/>
          </a:prstGeom>
        </p:spPr>
      </p:pic>
      <p:pic>
        <p:nvPicPr>
          <p:cNvPr id="37" name="Picture 36">
            <a:hlinkClick r:id="rId18" action="ppaction://hlinksldjump"/>
            <a:extLst>
              <a:ext uri="{FF2B5EF4-FFF2-40B4-BE49-F238E27FC236}">
                <a16:creationId xmlns:a16="http://schemas.microsoft.com/office/drawing/2014/main" id="{9411E0D9-EFF0-4692-A3E5-98DDC28BF3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5" y="4282193"/>
            <a:ext cx="1852515" cy="1042040"/>
          </a:xfrm>
          <a:prstGeom prst="rect">
            <a:avLst/>
          </a:prstGeom>
        </p:spPr>
      </p:pic>
      <p:pic>
        <p:nvPicPr>
          <p:cNvPr id="39" name="Picture 38">
            <a:hlinkClick r:id="rId20" action="ppaction://hlinksldjump"/>
            <a:extLst>
              <a:ext uri="{FF2B5EF4-FFF2-40B4-BE49-F238E27FC236}">
                <a16:creationId xmlns:a16="http://schemas.microsoft.com/office/drawing/2014/main" id="{2E58EA2E-6893-40ED-890C-C69A127F3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80" y="4271920"/>
            <a:ext cx="1852515" cy="1042040"/>
          </a:xfrm>
          <a:prstGeom prst="rect">
            <a:avLst/>
          </a:prstGeom>
        </p:spPr>
      </p:pic>
      <p:pic>
        <p:nvPicPr>
          <p:cNvPr id="41" name="Picture 40">
            <a:hlinkClick r:id="rId22" action="ppaction://hlinksldjump"/>
            <a:extLst>
              <a:ext uri="{FF2B5EF4-FFF2-40B4-BE49-F238E27FC236}">
                <a16:creationId xmlns:a16="http://schemas.microsoft.com/office/drawing/2014/main" id="{62B039F2-3DA8-4C92-9969-5200665DCA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91" y="3710683"/>
            <a:ext cx="2850270" cy="1603277"/>
          </a:xfrm>
          <a:prstGeom prst="rect">
            <a:avLst/>
          </a:prstGeom>
        </p:spPr>
      </p:pic>
      <p:pic>
        <p:nvPicPr>
          <p:cNvPr id="43" name="Picture 42">
            <a:hlinkClick r:id="rId24" action="ppaction://hlinksldjump"/>
            <a:extLst>
              <a:ext uri="{FF2B5EF4-FFF2-40B4-BE49-F238E27FC236}">
                <a16:creationId xmlns:a16="http://schemas.microsoft.com/office/drawing/2014/main" id="{CE2BC78D-680F-4621-9AD5-CBDC074C48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80" y="4273732"/>
            <a:ext cx="1849294" cy="1040228"/>
          </a:xfrm>
          <a:prstGeom prst="rect">
            <a:avLst/>
          </a:prstGeom>
        </p:spPr>
      </p:pic>
      <p:pic>
        <p:nvPicPr>
          <p:cNvPr id="45" name="Picture 44">
            <a:hlinkClick r:id="rId26" action="ppaction://hlinksldjump"/>
            <a:extLst>
              <a:ext uri="{FF2B5EF4-FFF2-40B4-BE49-F238E27FC236}">
                <a16:creationId xmlns:a16="http://schemas.microsoft.com/office/drawing/2014/main" id="{E1246A2D-E8E5-4534-87AE-2E97B39EA2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95" y="4273731"/>
            <a:ext cx="1849295" cy="10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3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CE08E-E76B-4E9B-A23D-8AE2F47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B37ADB2-BC7F-4AB1-95FD-FA11F082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31B1E-C82A-4911-AB10-34F43532BF8B}"/>
              </a:ext>
            </a:extLst>
          </p:cNvPr>
          <p:cNvSpPr txBox="1"/>
          <p:nvPr/>
        </p:nvSpPr>
        <p:spPr>
          <a:xfrm>
            <a:off x="108966" y="111494"/>
            <a:ext cx="119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Background</a:t>
            </a:r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B10547D5-D267-4273-99C8-F5D8DDD39181}"/>
              </a:ext>
            </a:extLst>
          </p:cNvPr>
          <p:cNvSpPr/>
          <p:nvPr/>
        </p:nvSpPr>
        <p:spPr>
          <a:xfrm>
            <a:off x="11306324" y="170083"/>
            <a:ext cx="192505" cy="1925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019676-7678-4F62-BAB6-47862DF57A95}"/>
              </a:ext>
            </a:extLst>
          </p:cNvPr>
          <p:cNvSpPr/>
          <p:nvPr/>
        </p:nvSpPr>
        <p:spPr>
          <a:xfrm>
            <a:off x="11554976" y="170083"/>
            <a:ext cx="192505" cy="1925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FA0EC1C7-5A2D-4DCD-A951-1D73E7A72173}"/>
              </a:ext>
            </a:extLst>
          </p:cNvPr>
          <p:cNvSpPr/>
          <p:nvPr/>
        </p:nvSpPr>
        <p:spPr>
          <a:xfrm>
            <a:off x="11803628" y="170083"/>
            <a:ext cx="192505" cy="1925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7BC33FB6-8F29-47E2-8CCE-0093638C875F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D3E34-3635-444F-B3BE-D68ABE030680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9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118CF920-49F5-4232-ADF3-9A2F330F6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80AFC9E3-A0D4-468B-BA68-F04C7CF9B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95761-8D03-496C-BF8D-EFD6E4DE4201}"/>
              </a:ext>
            </a:extLst>
          </p:cNvPr>
          <p:cNvSpPr txBox="1"/>
          <p:nvPr/>
        </p:nvSpPr>
        <p:spPr>
          <a:xfrm>
            <a:off x="302378" y="629174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Gradients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53846-672F-4505-96AE-47B3358B4CAF}"/>
              </a:ext>
            </a:extLst>
          </p:cNvPr>
          <p:cNvSpPr txBox="1"/>
          <p:nvPr/>
        </p:nvSpPr>
        <p:spPr>
          <a:xfrm>
            <a:off x="302093" y="3153228"/>
            <a:ext cx="95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AECB8-C6D6-4F2A-AB4B-A52089A13C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3" y="1533766"/>
            <a:ext cx="1849293" cy="1040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17A26-8ED9-4B01-9FB6-7CBF31A7DD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8" y="1533766"/>
            <a:ext cx="1849294" cy="104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01965-50E9-41EF-952C-4C2166BE1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85" y="1533767"/>
            <a:ext cx="1849294" cy="10402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7D4C08-26EF-4105-9B59-AEE642F07C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31" y="1533766"/>
            <a:ext cx="1849294" cy="10402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C53BD5-11C3-4BC0-A383-209362DE3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78" y="1528629"/>
            <a:ext cx="1849294" cy="1040228"/>
          </a:xfrm>
          <a:prstGeom prst="rect">
            <a:avLst/>
          </a:prstGeom>
        </p:spPr>
      </p:pic>
      <p:pic>
        <p:nvPicPr>
          <p:cNvPr id="37" name="Picture 36">
            <a:hlinkClick r:id="rId18" action="ppaction://hlinksldjump"/>
            <a:extLst>
              <a:ext uri="{FF2B5EF4-FFF2-40B4-BE49-F238E27FC236}">
                <a16:creationId xmlns:a16="http://schemas.microsoft.com/office/drawing/2014/main" id="{9411E0D9-EFF0-4692-A3E5-98DDC28BF3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5" y="4282193"/>
            <a:ext cx="1852515" cy="1042040"/>
          </a:xfrm>
          <a:prstGeom prst="rect">
            <a:avLst/>
          </a:prstGeom>
        </p:spPr>
      </p:pic>
      <p:pic>
        <p:nvPicPr>
          <p:cNvPr id="39" name="Picture 38">
            <a:hlinkClick r:id="rId20" action="ppaction://hlinksldjump"/>
            <a:extLst>
              <a:ext uri="{FF2B5EF4-FFF2-40B4-BE49-F238E27FC236}">
                <a16:creationId xmlns:a16="http://schemas.microsoft.com/office/drawing/2014/main" id="{2E58EA2E-6893-40ED-890C-C69A127F3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80" y="4271920"/>
            <a:ext cx="1852515" cy="1042040"/>
          </a:xfrm>
          <a:prstGeom prst="rect">
            <a:avLst/>
          </a:prstGeom>
        </p:spPr>
      </p:pic>
      <p:pic>
        <p:nvPicPr>
          <p:cNvPr id="41" name="Picture 40">
            <a:hlinkClick r:id="rId22" action="ppaction://hlinksldjump"/>
            <a:extLst>
              <a:ext uri="{FF2B5EF4-FFF2-40B4-BE49-F238E27FC236}">
                <a16:creationId xmlns:a16="http://schemas.microsoft.com/office/drawing/2014/main" id="{62B039F2-3DA8-4C92-9969-5200665DCA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91" y="4271920"/>
            <a:ext cx="1852515" cy="1042040"/>
          </a:xfrm>
          <a:prstGeom prst="rect">
            <a:avLst/>
          </a:prstGeom>
        </p:spPr>
      </p:pic>
      <p:pic>
        <p:nvPicPr>
          <p:cNvPr id="43" name="Picture 42">
            <a:hlinkClick r:id="rId24" action="ppaction://hlinksldjump"/>
            <a:extLst>
              <a:ext uri="{FF2B5EF4-FFF2-40B4-BE49-F238E27FC236}">
                <a16:creationId xmlns:a16="http://schemas.microsoft.com/office/drawing/2014/main" id="{CE2BC78D-680F-4621-9AD5-CBDC074C48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04" y="3710683"/>
            <a:ext cx="2850270" cy="1603277"/>
          </a:xfrm>
          <a:prstGeom prst="rect">
            <a:avLst/>
          </a:prstGeom>
        </p:spPr>
      </p:pic>
      <p:pic>
        <p:nvPicPr>
          <p:cNvPr id="45" name="Picture 44">
            <a:hlinkClick r:id="rId26" action="ppaction://hlinksldjump"/>
            <a:extLst>
              <a:ext uri="{FF2B5EF4-FFF2-40B4-BE49-F238E27FC236}">
                <a16:creationId xmlns:a16="http://schemas.microsoft.com/office/drawing/2014/main" id="{E1246A2D-E8E5-4534-87AE-2E97B39EA2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95" y="4273731"/>
            <a:ext cx="1849295" cy="10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4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CE08E-E76B-4E9B-A23D-8AE2F47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B37ADB2-BC7F-4AB1-95FD-FA11F082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31B1E-C82A-4911-AB10-34F43532BF8B}"/>
              </a:ext>
            </a:extLst>
          </p:cNvPr>
          <p:cNvSpPr txBox="1"/>
          <p:nvPr/>
        </p:nvSpPr>
        <p:spPr>
          <a:xfrm>
            <a:off x="108966" y="111494"/>
            <a:ext cx="119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Background</a:t>
            </a:r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B10547D5-D267-4273-99C8-F5D8DDD39181}"/>
              </a:ext>
            </a:extLst>
          </p:cNvPr>
          <p:cNvSpPr/>
          <p:nvPr/>
        </p:nvSpPr>
        <p:spPr>
          <a:xfrm>
            <a:off x="11306324" y="170083"/>
            <a:ext cx="192505" cy="1925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019676-7678-4F62-BAB6-47862DF57A95}"/>
              </a:ext>
            </a:extLst>
          </p:cNvPr>
          <p:cNvSpPr/>
          <p:nvPr/>
        </p:nvSpPr>
        <p:spPr>
          <a:xfrm>
            <a:off x="11554976" y="170083"/>
            <a:ext cx="192505" cy="1925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FA0EC1C7-5A2D-4DCD-A951-1D73E7A72173}"/>
              </a:ext>
            </a:extLst>
          </p:cNvPr>
          <p:cNvSpPr/>
          <p:nvPr/>
        </p:nvSpPr>
        <p:spPr>
          <a:xfrm>
            <a:off x="11803628" y="170083"/>
            <a:ext cx="192505" cy="1925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7BC33FB6-8F29-47E2-8CCE-0093638C875F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D3E34-3635-444F-B3BE-D68ABE030680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9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118CF920-49F5-4232-ADF3-9A2F330F6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80AFC9E3-A0D4-468B-BA68-F04C7CF9B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95761-8D03-496C-BF8D-EFD6E4DE4201}"/>
              </a:ext>
            </a:extLst>
          </p:cNvPr>
          <p:cNvSpPr txBox="1"/>
          <p:nvPr/>
        </p:nvSpPr>
        <p:spPr>
          <a:xfrm>
            <a:off x="302378" y="629174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Gradients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53846-672F-4505-96AE-47B3358B4CAF}"/>
              </a:ext>
            </a:extLst>
          </p:cNvPr>
          <p:cNvSpPr txBox="1"/>
          <p:nvPr/>
        </p:nvSpPr>
        <p:spPr>
          <a:xfrm>
            <a:off x="302093" y="3153228"/>
            <a:ext cx="95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AECB8-C6D6-4F2A-AB4B-A52089A13C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3" y="1533766"/>
            <a:ext cx="1849293" cy="1040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17A26-8ED9-4B01-9FB6-7CBF31A7DD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8" y="1533766"/>
            <a:ext cx="1849294" cy="104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01965-50E9-41EF-952C-4C2166BE1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85" y="1533767"/>
            <a:ext cx="1849294" cy="10402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7D4C08-26EF-4105-9B59-AEE642F07C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31" y="1533766"/>
            <a:ext cx="1849294" cy="10402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C53BD5-11C3-4BC0-A383-209362DE3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78" y="1528629"/>
            <a:ext cx="1849294" cy="1040228"/>
          </a:xfrm>
          <a:prstGeom prst="rect">
            <a:avLst/>
          </a:prstGeom>
        </p:spPr>
      </p:pic>
      <p:pic>
        <p:nvPicPr>
          <p:cNvPr id="37" name="Picture 36">
            <a:hlinkClick r:id="rId18" action="ppaction://hlinksldjump"/>
            <a:extLst>
              <a:ext uri="{FF2B5EF4-FFF2-40B4-BE49-F238E27FC236}">
                <a16:creationId xmlns:a16="http://schemas.microsoft.com/office/drawing/2014/main" id="{9411E0D9-EFF0-4692-A3E5-98DDC28BF3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5" y="4282193"/>
            <a:ext cx="1852515" cy="1042040"/>
          </a:xfrm>
          <a:prstGeom prst="rect">
            <a:avLst/>
          </a:prstGeom>
        </p:spPr>
      </p:pic>
      <p:pic>
        <p:nvPicPr>
          <p:cNvPr id="39" name="Picture 38">
            <a:hlinkClick r:id="rId20" action="ppaction://hlinksldjump"/>
            <a:extLst>
              <a:ext uri="{FF2B5EF4-FFF2-40B4-BE49-F238E27FC236}">
                <a16:creationId xmlns:a16="http://schemas.microsoft.com/office/drawing/2014/main" id="{2E58EA2E-6893-40ED-890C-C69A127F3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80" y="4271920"/>
            <a:ext cx="1852515" cy="1042040"/>
          </a:xfrm>
          <a:prstGeom prst="rect">
            <a:avLst/>
          </a:prstGeom>
        </p:spPr>
      </p:pic>
      <p:pic>
        <p:nvPicPr>
          <p:cNvPr id="41" name="Picture 40">
            <a:hlinkClick r:id="rId22" action="ppaction://hlinksldjump"/>
            <a:extLst>
              <a:ext uri="{FF2B5EF4-FFF2-40B4-BE49-F238E27FC236}">
                <a16:creationId xmlns:a16="http://schemas.microsoft.com/office/drawing/2014/main" id="{62B039F2-3DA8-4C92-9969-5200665DCA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91" y="4271920"/>
            <a:ext cx="1852515" cy="1042040"/>
          </a:xfrm>
          <a:prstGeom prst="rect">
            <a:avLst/>
          </a:prstGeom>
        </p:spPr>
      </p:pic>
      <p:pic>
        <p:nvPicPr>
          <p:cNvPr id="43" name="Picture 42">
            <a:hlinkClick r:id="rId24" action="ppaction://hlinksldjump"/>
            <a:extLst>
              <a:ext uri="{FF2B5EF4-FFF2-40B4-BE49-F238E27FC236}">
                <a16:creationId xmlns:a16="http://schemas.microsoft.com/office/drawing/2014/main" id="{CE2BC78D-680F-4621-9AD5-CBDC074C48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04" y="4277598"/>
            <a:ext cx="1842421" cy="1036362"/>
          </a:xfrm>
          <a:prstGeom prst="rect">
            <a:avLst/>
          </a:prstGeom>
        </p:spPr>
      </p:pic>
      <p:pic>
        <p:nvPicPr>
          <p:cNvPr id="45" name="Picture 44">
            <a:hlinkClick r:id="rId26" action="ppaction://hlinksldjump"/>
            <a:extLst>
              <a:ext uri="{FF2B5EF4-FFF2-40B4-BE49-F238E27FC236}">
                <a16:creationId xmlns:a16="http://schemas.microsoft.com/office/drawing/2014/main" id="{E1246A2D-E8E5-4534-87AE-2E97B39EA2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21" y="3710683"/>
            <a:ext cx="2850270" cy="16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1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CE08E-E76B-4E9B-A23D-8AE2F47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FB37ADB2-BC7F-4AB1-95FD-FA11F082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31B1E-C82A-4911-AB10-34F43532BF8B}"/>
              </a:ext>
            </a:extLst>
          </p:cNvPr>
          <p:cNvSpPr txBox="1"/>
          <p:nvPr/>
        </p:nvSpPr>
        <p:spPr>
          <a:xfrm>
            <a:off x="108966" y="111494"/>
            <a:ext cx="119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Background</a:t>
            </a:r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B10547D5-D267-4273-99C8-F5D8DDD39181}"/>
              </a:ext>
            </a:extLst>
          </p:cNvPr>
          <p:cNvSpPr/>
          <p:nvPr/>
        </p:nvSpPr>
        <p:spPr>
          <a:xfrm>
            <a:off x="11306324" y="170083"/>
            <a:ext cx="192505" cy="1925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019676-7678-4F62-BAB6-47862DF57A95}"/>
              </a:ext>
            </a:extLst>
          </p:cNvPr>
          <p:cNvSpPr/>
          <p:nvPr/>
        </p:nvSpPr>
        <p:spPr>
          <a:xfrm>
            <a:off x="11554976" y="170083"/>
            <a:ext cx="192505" cy="1925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FA0EC1C7-5A2D-4DCD-A951-1D73E7A72173}"/>
              </a:ext>
            </a:extLst>
          </p:cNvPr>
          <p:cNvSpPr/>
          <p:nvPr/>
        </p:nvSpPr>
        <p:spPr>
          <a:xfrm>
            <a:off x="11803628" y="170083"/>
            <a:ext cx="192505" cy="1925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7BC33FB6-8F29-47E2-8CCE-0093638C875F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D3E34-3635-444F-B3BE-D68ABE030680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9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118CF920-49F5-4232-ADF3-9A2F330F6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pic>
        <p:nvPicPr>
          <p:cNvPr id="21" name="Picture 20">
            <a:hlinkClick r:id="rId10" action="ppaction://hlinksldjump"/>
            <a:extLst>
              <a:ext uri="{FF2B5EF4-FFF2-40B4-BE49-F238E27FC236}">
                <a16:creationId xmlns:a16="http://schemas.microsoft.com/office/drawing/2014/main" id="{80AFC9E3-A0D4-468B-BA68-F04C7CF9B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95761-8D03-496C-BF8D-EFD6E4DE4201}"/>
              </a:ext>
            </a:extLst>
          </p:cNvPr>
          <p:cNvSpPr txBox="1"/>
          <p:nvPr/>
        </p:nvSpPr>
        <p:spPr>
          <a:xfrm>
            <a:off x="302378" y="629174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Gradients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53846-672F-4505-96AE-47B3358B4CAF}"/>
              </a:ext>
            </a:extLst>
          </p:cNvPr>
          <p:cNvSpPr txBox="1"/>
          <p:nvPr/>
        </p:nvSpPr>
        <p:spPr>
          <a:xfrm>
            <a:off x="302093" y="3153228"/>
            <a:ext cx="95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Images</a:t>
            </a:r>
          </a:p>
        </p:txBody>
      </p:sp>
      <p:pic>
        <p:nvPicPr>
          <p:cNvPr id="9" name="Picture 8">
            <a:hlinkClick r:id="rId13" action="ppaction://hlinksldjump"/>
            <a:extLst>
              <a:ext uri="{FF2B5EF4-FFF2-40B4-BE49-F238E27FC236}">
                <a16:creationId xmlns:a16="http://schemas.microsoft.com/office/drawing/2014/main" id="{390AECB8-C6D6-4F2A-AB4B-A52089A13C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3" y="1010593"/>
            <a:ext cx="2800867" cy="15754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17A26-8ED9-4B01-9FB6-7CBF31A7DD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84" y="1544040"/>
            <a:ext cx="1849294" cy="104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01965-50E9-41EF-952C-4C2166BE1A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03" y="1544040"/>
            <a:ext cx="1849294" cy="10402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7D4C08-26EF-4105-9B59-AEE642F07C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50" y="1529677"/>
            <a:ext cx="1849294" cy="10402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C53BD5-11C3-4BC0-A383-209362DE37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97" y="1529677"/>
            <a:ext cx="1849294" cy="1040228"/>
          </a:xfrm>
          <a:prstGeom prst="rect">
            <a:avLst/>
          </a:prstGeom>
        </p:spPr>
      </p:pic>
      <p:pic>
        <p:nvPicPr>
          <p:cNvPr id="37" name="Picture 36">
            <a:hlinkClick r:id="rId19" action="ppaction://hlinksldjump"/>
            <a:extLst>
              <a:ext uri="{FF2B5EF4-FFF2-40B4-BE49-F238E27FC236}">
                <a16:creationId xmlns:a16="http://schemas.microsoft.com/office/drawing/2014/main" id="{9411E0D9-EFF0-4692-A3E5-98DDC28BF3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5" y="4282193"/>
            <a:ext cx="1852515" cy="1042040"/>
          </a:xfrm>
          <a:prstGeom prst="rect">
            <a:avLst/>
          </a:prstGeom>
        </p:spPr>
      </p:pic>
      <p:pic>
        <p:nvPicPr>
          <p:cNvPr id="39" name="Picture 38">
            <a:hlinkClick r:id="rId21" action="ppaction://hlinksldjump"/>
            <a:extLst>
              <a:ext uri="{FF2B5EF4-FFF2-40B4-BE49-F238E27FC236}">
                <a16:creationId xmlns:a16="http://schemas.microsoft.com/office/drawing/2014/main" id="{2E58EA2E-6893-40ED-890C-C69A127F33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80" y="4271920"/>
            <a:ext cx="1852515" cy="1042040"/>
          </a:xfrm>
          <a:prstGeom prst="rect">
            <a:avLst/>
          </a:prstGeom>
        </p:spPr>
      </p:pic>
      <p:pic>
        <p:nvPicPr>
          <p:cNvPr id="41" name="Picture 40">
            <a:hlinkClick r:id="rId23" action="ppaction://hlinksldjump"/>
            <a:extLst>
              <a:ext uri="{FF2B5EF4-FFF2-40B4-BE49-F238E27FC236}">
                <a16:creationId xmlns:a16="http://schemas.microsoft.com/office/drawing/2014/main" id="{62B039F2-3DA8-4C92-9969-5200665DCA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91" y="4271920"/>
            <a:ext cx="1852515" cy="1042040"/>
          </a:xfrm>
          <a:prstGeom prst="rect">
            <a:avLst/>
          </a:prstGeom>
        </p:spPr>
      </p:pic>
      <p:pic>
        <p:nvPicPr>
          <p:cNvPr id="43" name="Picture 42">
            <a:hlinkClick r:id="rId25" action="ppaction://hlinksldjump"/>
            <a:extLst>
              <a:ext uri="{FF2B5EF4-FFF2-40B4-BE49-F238E27FC236}">
                <a16:creationId xmlns:a16="http://schemas.microsoft.com/office/drawing/2014/main" id="{CE2BC78D-680F-4621-9AD5-CBDC074C4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04" y="4277598"/>
            <a:ext cx="1842421" cy="1036362"/>
          </a:xfrm>
          <a:prstGeom prst="rect">
            <a:avLst/>
          </a:prstGeom>
        </p:spPr>
      </p:pic>
      <p:pic>
        <p:nvPicPr>
          <p:cNvPr id="45" name="Picture 44">
            <a:hlinkClick r:id="rId13" action="ppaction://hlinksldjump"/>
            <a:extLst>
              <a:ext uri="{FF2B5EF4-FFF2-40B4-BE49-F238E27FC236}">
                <a16:creationId xmlns:a16="http://schemas.microsoft.com/office/drawing/2014/main" id="{E1246A2D-E8E5-4534-87AE-2E97B39EA2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21" y="4273731"/>
            <a:ext cx="1849294" cy="10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9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125C76-B7AB-4ACE-90B5-C32FCC0076B6}"/>
              </a:ext>
            </a:extLst>
          </p:cNvPr>
          <p:cNvSpPr/>
          <p:nvPr/>
        </p:nvSpPr>
        <p:spPr>
          <a:xfrm>
            <a:off x="3284341" y="-964733"/>
            <a:ext cx="5623317" cy="9219500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DD01D-C55E-483E-9808-24D82DBF0810}"/>
              </a:ext>
            </a:extLst>
          </p:cNvPr>
          <p:cNvSpPr txBox="1"/>
          <p:nvPr/>
        </p:nvSpPr>
        <p:spPr>
          <a:xfrm>
            <a:off x="5007398" y="834985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已经安装完成</a:t>
            </a:r>
            <a:r>
              <a:rPr lang="en-AU" sz="2400" dirty="0"/>
              <a:t>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818311-E372-46E7-8C98-A935B903AF06}"/>
              </a:ext>
            </a:extLst>
          </p:cNvPr>
          <p:cNvSpPr/>
          <p:nvPr/>
        </p:nvSpPr>
        <p:spPr>
          <a:xfrm>
            <a:off x="4807590" y="1686187"/>
            <a:ext cx="2576817" cy="36933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登录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B9BD2-B0B2-4C63-9CFA-AE04A5D28347}"/>
              </a:ext>
            </a:extLst>
          </p:cNvPr>
          <p:cNvSpPr txBox="1"/>
          <p:nvPr/>
        </p:nvSpPr>
        <p:spPr>
          <a:xfrm>
            <a:off x="4699621" y="3485905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尚未安装迪沃系统</a:t>
            </a:r>
            <a:r>
              <a:rPr lang="en-AU" sz="2400" dirty="0"/>
              <a:t>?</a:t>
            </a:r>
          </a:p>
        </p:txBody>
      </p:sp>
      <p:sp>
        <p:nvSpPr>
          <p:cNvPr id="11" name="Rectangle: Rounded Corners 10">
            <a:hlinkClick r:id="rId2" action="ppaction://hlinksldjump"/>
            <a:extLst>
              <a:ext uri="{FF2B5EF4-FFF2-40B4-BE49-F238E27FC236}">
                <a16:creationId xmlns:a16="http://schemas.microsoft.com/office/drawing/2014/main" id="{509FEFFE-231B-4457-A732-BDF13876AF6E}"/>
              </a:ext>
            </a:extLst>
          </p:cNvPr>
          <p:cNvSpPr/>
          <p:nvPr/>
        </p:nvSpPr>
        <p:spPr>
          <a:xfrm>
            <a:off x="4807590" y="4261391"/>
            <a:ext cx="2576817" cy="36933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初始化您的设备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719099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62B77-E74A-4412-B3F6-CDF5844DD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D7DBD579-D859-4935-B378-6FB3E985279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" y="6436915"/>
            <a:ext cx="309646" cy="297260"/>
          </a:xfrm>
          <a:prstGeom prst="rect">
            <a:avLst/>
          </a:prstGeom>
        </p:spPr>
      </p:pic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4BF94C1D-5D9C-424A-8AE5-BF24E9464534}"/>
              </a:ext>
            </a:extLst>
          </p:cNvPr>
          <p:cNvSpPr txBox="1"/>
          <p:nvPr/>
        </p:nvSpPr>
        <p:spPr>
          <a:xfrm>
            <a:off x="10904616" y="6370099"/>
            <a:ext cx="764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09:41</a:t>
            </a:r>
          </a:p>
          <a:p>
            <a:pPr algn="ctr"/>
            <a:r>
              <a:rPr lang="en-AU" sz="1100" dirty="0"/>
              <a:t>13/09/20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A85C9-D592-4A3A-A66D-536EC84FA2BF}"/>
              </a:ext>
            </a:extLst>
          </p:cNvPr>
          <p:cNvSpPr txBox="1"/>
          <p:nvPr/>
        </p:nvSpPr>
        <p:spPr>
          <a:xfrm>
            <a:off x="10469461" y="6454739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ENG</a:t>
            </a:r>
          </a:p>
        </p:txBody>
      </p:sp>
      <p:pic>
        <p:nvPicPr>
          <p:cNvPr id="14" name="Picture 13">
            <a:hlinkClick r:id="rId8" action="ppaction://hlinksldjump"/>
            <a:extLst>
              <a:ext uri="{FF2B5EF4-FFF2-40B4-BE49-F238E27FC236}">
                <a16:creationId xmlns:a16="http://schemas.microsoft.com/office/drawing/2014/main" id="{02192228-38FC-440B-AF56-695D0FFCDB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79" b="91083" l="9947" r="89876">
                        <a14:foregroundMark x1="43162" y1="18684" x2="43162" y2="18684"/>
                        <a14:foregroundMark x1="53286" y1="36943" x2="53286" y2="36943"/>
                        <a14:foregroundMark x1="89876" y1="46709" x2="89876" y2="46709"/>
                        <a14:foregroundMark x1="60746" y1="47983" x2="60746" y2="47983"/>
                        <a14:foregroundMark x1="35702" y1="61146" x2="35702" y2="61146"/>
                        <a14:foregroundMark x1="28242" y1="91083" x2="28242" y2="9108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4619" r="5410" b="5862"/>
          <a:stretch/>
        </p:blipFill>
        <p:spPr>
          <a:xfrm>
            <a:off x="11712430" y="6471076"/>
            <a:ext cx="284308" cy="228934"/>
          </a:xfrm>
          <a:prstGeom prst="rect">
            <a:avLst/>
          </a:prstGeom>
        </p:spPr>
      </p:pic>
      <p:pic>
        <p:nvPicPr>
          <p:cNvPr id="8" name="Picture 7">
            <a:hlinkClick r:id="rId11" action="ppaction://hlinksldjump"/>
            <a:extLst>
              <a:ext uri="{FF2B5EF4-FFF2-40B4-BE49-F238E27FC236}">
                <a16:creationId xmlns:a16="http://schemas.microsoft.com/office/drawing/2014/main" id="{6F3E2261-5973-446A-9E6A-6DB0BC3621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429675"/>
            <a:ext cx="316831" cy="3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2142350" y="4661826"/>
            <a:ext cx="79072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dirty="0">
                <a:solidFill>
                  <a:schemeClr val="bg2"/>
                </a:solidFill>
              </a:rPr>
              <a:t>Devory Setup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60FF6B-042A-4327-98E1-81235B7C48BB}"/>
              </a:ext>
            </a:extLst>
          </p:cNvPr>
          <p:cNvSpPr/>
          <p:nvPr/>
        </p:nvSpPr>
        <p:spPr>
          <a:xfrm>
            <a:off x="3284339" y="-717259"/>
            <a:ext cx="5623317" cy="414625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aseline="-2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A4958-12BD-47D6-AD48-4734DE2127FE}"/>
              </a:ext>
            </a:extLst>
          </p:cNvPr>
          <p:cNvSpPr txBox="1"/>
          <p:nvPr/>
        </p:nvSpPr>
        <p:spPr>
          <a:xfrm>
            <a:off x="3316631" y="201021"/>
            <a:ext cx="377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Select a dummy disk to install 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9057-9597-4E5D-B0CA-F5ACC4FA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708" y1="33589" x2="52708" y2="33589"/>
                        <a14:foregroundMark x1="36702" y1="54527" x2="38076" y2="57195"/>
                        <a14:foregroundMark x1="52546" y1="31690" x2="54082" y2="31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4" t="11357" r="21674" b="11861"/>
          <a:stretch/>
        </p:blipFill>
        <p:spPr>
          <a:xfrm>
            <a:off x="3506599" y="1272673"/>
            <a:ext cx="582058" cy="8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4117789" y="1488632"/>
            <a:ext cx="145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(C:)</a:t>
            </a:r>
            <a:endParaRPr lang="en-A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156BAE-310F-42A1-BF2C-4FB13F28D539}"/>
              </a:ext>
            </a:extLst>
          </p:cNvPr>
          <p:cNvGrpSpPr/>
          <p:nvPr/>
        </p:nvGrpSpPr>
        <p:grpSpPr>
          <a:xfrm>
            <a:off x="5598087" y="1541102"/>
            <a:ext cx="2639999" cy="289814"/>
            <a:chOff x="5687445" y="1585340"/>
            <a:chExt cx="5853810" cy="61083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6DD34E-F75F-428C-AC02-4CA202D14BD0}"/>
                </a:ext>
              </a:extLst>
            </p:cNvPr>
            <p:cNvSpPr/>
            <p:nvPr/>
          </p:nvSpPr>
          <p:spPr>
            <a:xfrm>
              <a:off x="5687445" y="1585340"/>
              <a:ext cx="5853810" cy="61083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C461105-0DFA-424B-B471-A327458B9A11}"/>
                </a:ext>
              </a:extLst>
            </p:cNvPr>
            <p:cNvSpPr/>
            <p:nvPr/>
          </p:nvSpPr>
          <p:spPr>
            <a:xfrm>
              <a:off x="5687445" y="1585340"/>
              <a:ext cx="557392" cy="6108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Flowchart: Data 13">
              <a:extLst>
                <a:ext uri="{FF2B5EF4-FFF2-40B4-BE49-F238E27FC236}">
                  <a16:creationId xmlns:a16="http://schemas.microsoft.com/office/drawing/2014/main" id="{58ED7FD2-4A1B-44E2-9D62-2C10A08D208A}"/>
                </a:ext>
              </a:extLst>
            </p:cNvPr>
            <p:cNvSpPr/>
            <p:nvPr/>
          </p:nvSpPr>
          <p:spPr>
            <a:xfrm>
              <a:off x="5752041" y="1585340"/>
              <a:ext cx="682878" cy="610833"/>
            </a:xfrm>
            <a:prstGeom prst="flowChartInputOutpu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10BEBAD-55B8-4C6A-B1FB-33681508F14E}"/>
              </a:ext>
            </a:extLst>
          </p:cNvPr>
          <p:cNvSpPr txBox="1"/>
          <p:nvPr/>
        </p:nvSpPr>
        <p:spPr>
          <a:xfrm>
            <a:off x="5935189" y="1547509"/>
            <a:ext cx="2302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bg1"/>
                </a:solidFill>
              </a:rPr>
              <a:t>456 GB FREE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7F91A-DA8B-4686-B3FD-C980F4A382EE}"/>
              </a:ext>
            </a:extLst>
          </p:cNvPr>
          <p:cNvSpPr txBox="1"/>
          <p:nvPr/>
        </p:nvSpPr>
        <p:spPr>
          <a:xfrm>
            <a:off x="5474363" y="1553917"/>
            <a:ext cx="567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dirty="0"/>
              <a:t>19</a:t>
            </a: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FDF38B6A-02AB-48B6-BB6A-13C0F94ACA4C}"/>
              </a:ext>
            </a:extLst>
          </p:cNvPr>
          <p:cNvSpPr/>
          <p:nvPr/>
        </p:nvSpPr>
        <p:spPr>
          <a:xfrm>
            <a:off x="10142290" y="6231486"/>
            <a:ext cx="1946246" cy="461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SKIP THIS STEP</a:t>
            </a:r>
          </a:p>
        </p:txBody>
      </p:sp>
    </p:spTree>
    <p:extLst>
      <p:ext uri="{BB962C8B-B14F-4D97-AF65-F5344CB8AC3E}">
        <p14:creationId xmlns:p14="http://schemas.microsoft.com/office/powerpoint/2010/main" val="31708188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0" y="6334780"/>
            <a:ext cx="311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2"/>
                </a:solidFill>
              </a:rPr>
              <a:t>Devory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9057-9597-4E5D-B0CA-F5ACC4FA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708" y1="33589" x2="52708" y2="33589"/>
                        <a14:foregroundMark x1="36702" y1="54527" x2="38076" y2="57195"/>
                        <a14:foregroundMark x1="52546" y1="31690" x2="54082" y2="31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4" t="11357" r="21674" b="11861"/>
          <a:stretch/>
        </p:blipFill>
        <p:spPr>
          <a:xfrm>
            <a:off x="191899" y="158752"/>
            <a:ext cx="582058" cy="8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840632" y="218145"/>
            <a:ext cx="5610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SYSTEM (C:)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8AFF3A-C2E2-4936-836B-2AB87A298823}"/>
              </a:ext>
            </a:extLst>
          </p:cNvPr>
          <p:cNvGrpSpPr/>
          <p:nvPr/>
        </p:nvGrpSpPr>
        <p:grpSpPr>
          <a:xfrm>
            <a:off x="191899" y="1755781"/>
            <a:ext cx="11338194" cy="808790"/>
            <a:chOff x="5474363" y="1541102"/>
            <a:chExt cx="2763723" cy="2898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0156BAE-310F-42A1-BF2C-4FB13F28D539}"/>
                </a:ext>
              </a:extLst>
            </p:cNvPr>
            <p:cNvGrpSpPr/>
            <p:nvPr/>
          </p:nvGrpSpPr>
          <p:grpSpPr>
            <a:xfrm>
              <a:off x="5598087" y="1541102"/>
              <a:ext cx="2639999" cy="289814"/>
              <a:chOff x="5687445" y="1585340"/>
              <a:chExt cx="5853810" cy="61083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F6DD34E-F75F-428C-AC02-4CA202D14BD0}"/>
                  </a:ext>
                </a:extLst>
              </p:cNvPr>
              <p:cNvSpPr/>
              <p:nvPr/>
            </p:nvSpPr>
            <p:spPr>
              <a:xfrm>
                <a:off x="5687445" y="1585340"/>
                <a:ext cx="5853810" cy="61083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C461105-0DFA-424B-B471-A327458B9A11}"/>
                  </a:ext>
                </a:extLst>
              </p:cNvPr>
              <p:cNvSpPr/>
              <p:nvPr/>
            </p:nvSpPr>
            <p:spPr>
              <a:xfrm>
                <a:off x="5687445" y="1585340"/>
                <a:ext cx="557392" cy="6108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4" name="Flowchart: Data 13">
                <a:extLst>
                  <a:ext uri="{FF2B5EF4-FFF2-40B4-BE49-F238E27FC236}">
                    <a16:creationId xmlns:a16="http://schemas.microsoft.com/office/drawing/2014/main" id="{58ED7FD2-4A1B-44E2-9D62-2C10A08D208A}"/>
                  </a:ext>
                </a:extLst>
              </p:cNvPr>
              <p:cNvSpPr/>
              <p:nvPr/>
            </p:nvSpPr>
            <p:spPr>
              <a:xfrm>
                <a:off x="5752041" y="1585340"/>
                <a:ext cx="682878" cy="610833"/>
              </a:xfrm>
              <a:prstGeom prst="flowChartInputOutpu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0F707C6-03E5-4F8B-8741-F60FD3A28375}"/>
                </a:ext>
              </a:extLst>
            </p:cNvPr>
            <p:cNvGrpSpPr/>
            <p:nvPr/>
          </p:nvGrpSpPr>
          <p:grpSpPr>
            <a:xfrm>
              <a:off x="5474363" y="1592266"/>
              <a:ext cx="2763723" cy="187486"/>
              <a:chOff x="5627875" y="1087441"/>
              <a:chExt cx="2763723" cy="18748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0BEBAD-55B8-4C6A-B1FB-33681508F14E}"/>
                  </a:ext>
                </a:extLst>
              </p:cNvPr>
              <p:cNvSpPr txBox="1"/>
              <p:nvPr/>
            </p:nvSpPr>
            <p:spPr>
              <a:xfrm>
                <a:off x="6088701" y="1087441"/>
                <a:ext cx="2302897" cy="187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800" dirty="0">
                    <a:solidFill>
                      <a:schemeClr val="bg1"/>
                    </a:solidFill>
                  </a:rPr>
                  <a:t>456 GB FREE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77F91A-DA8B-4686-B3FD-C980F4A382EE}"/>
                  </a:ext>
                </a:extLst>
              </p:cNvPr>
              <p:cNvSpPr txBox="1"/>
              <p:nvPr/>
            </p:nvSpPr>
            <p:spPr>
              <a:xfrm>
                <a:off x="5627875" y="1087441"/>
                <a:ext cx="567288" cy="187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2800" dirty="0"/>
                  <a:t>19 GB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2D43B7-968D-4608-9810-03A8CB06CE62}"/>
              </a:ext>
            </a:extLst>
          </p:cNvPr>
          <p:cNvSpPr txBox="1"/>
          <p:nvPr/>
        </p:nvSpPr>
        <p:spPr>
          <a:xfrm>
            <a:off x="699478" y="3238500"/>
            <a:ext cx="1069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Devory will create a folder in SYSTEM (C:) named Devory, you will able to find all of the system files </a:t>
            </a:r>
          </a:p>
          <a:p>
            <a:r>
              <a:rPr lang="en-AU" dirty="0">
                <a:solidFill>
                  <a:schemeClr val="bg1"/>
                </a:solidFill>
              </a:rPr>
              <a:t>in this folder, total use 1.75GB (1924145348608 Bytes).</a:t>
            </a:r>
          </a:p>
        </p:txBody>
      </p:sp>
      <p:sp>
        <p:nvSpPr>
          <p:cNvPr id="12" name="Rectangle: Rounded Corners 11">
            <a:hlinkClick r:id="rId4" action="ppaction://hlinksldjump"/>
            <a:extLst>
              <a:ext uri="{FF2B5EF4-FFF2-40B4-BE49-F238E27FC236}">
                <a16:creationId xmlns:a16="http://schemas.microsoft.com/office/drawing/2014/main" id="{CD38217C-0E63-4484-8938-E58326E0B04C}"/>
              </a:ext>
            </a:extLst>
          </p:cNvPr>
          <p:cNvSpPr/>
          <p:nvPr/>
        </p:nvSpPr>
        <p:spPr>
          <a:xfrm>
            <a:off x="699478" y="4891409"/>
            <a:ext cx="3196247" cy="7334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CONTINUE WITH THIS DISK</a:t>
            </a:r>
          </a:p>
        </p:txBody>
      </p:sp>
      <p:sp>
        <p:nvSpPr>
          <p:cNvPr id="19" name="Rectangle: Rounded Corners 18">
            <a:hlinkClick r:id="rId5" action="ppaction://hlinksldjump"/>
            <a:extLst>
              <a:ext uri="{FF2B5EF4-FFF2-40B4-BE49-F238E27FC236}">
                <a16:creationId xmlns:a16="http://schemas.microsoft.com/office/drawing/2014/main" id="{446C94DA-2AFE-4B37-B012-A038ABCBA036}"/>
              </a:ext>
            </a:extLst>
          </p:cNvPr>
          <p:cNvSpPr/>
          <p:nvPr/>
        </p:nvSpPr>
        <p:spPr>
          <a:xfrm>
            <a:off x="4242778" y="4891409"/>
            <a:ext cx="3196247" cy="7334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SELECT ANOTHER DISK</a:t>
            </a:r>
          </a:p>
        </p:txBody>
      </p:sp>
    </p:spTree>
    <p:extLst>
      <p:ext uri="{BB962C8B-B14F-4D97-AF65-F5344CB8AC3E}">
        <p14:creationId xmlns:p14="http://schemas.microsoft.com/office/powerpoint/2010/main" val="389012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uiExpand="1" build="p"/>
      <p:bldP spid="12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0" y="6334780"/>
            <a:ext cx="311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2"/>
                </a:solidFill>
              </a:rPr>
              <a:t>Devory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9057-9597-4E5D-B0CA-F5ACC4FA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708" y1="33589" x2="52708" y2="33589"/>
                        <a14:foregroundMark x1="36702" y1="54527" x2="38076" y2="57195"/>
                        <a14:foregroundMark x1="52546" y1="31690" x2="54082" y2="31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4" t="11357" r="21674" b="11861"/>
          <a:stretch/>
        </p:blipFill>
        <p:spPr>
          <a:xfrm>
            <a:off x="191899" y="158752"/>
            <a:ext cx="582058" cy="8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840632" y="218145"/>
            <a:ext cx="2680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WARNING!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38217C-0E63-4484-8938-E58326E0B04C}"/>
              </a:ext>
            </a:extLst>
          </p:cNvPr>
          <p:cNvSpPr/>
          <p:nvPr/>
        </p:nvSpPr>
        <p:spPr>
          <a:xfrm>
            <a:off x="699478" y="4891409"/>
            <a:ext cx="3196247" cy="7334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CONTINUE WITH DISK (C:)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9CE6D-B4F7-4E06-B4E0-55B8FD6ACE9D}"/>
              </a:ext>
            </a:extLst>
          </p:cNvPr>
          <p:cNvSpPr txBox="1"/>
          <p:nvPr/>
        </p:nvSpPr>
        <p:spPr>
          <a:xfrm>
            <a:off x="482928" y="2032066"/>
            <a:ext cx="4982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Only Disk (C:) is available on for dummy!</a:t>
            </a:r>
          </a:p>
        </p:txBody>
      </p:sp>
    </p:spTree>
    <p:extLst>
      <p:ext uri="{BB962C8B-B14F-4D97-AF65-F5344CB8AC3E}">
        <p14:creationId xmlns:p14="http://schemas.microsoft.com/office/powerpoint/2010/main" val="355873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9715500" y="0"/>
            <a:ext cx="247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800" dirty="0">
                <a:solidFill>
                  <a:schemeClr val="bg2"/>
                </a:solidFill>
              </a:rPr>
              <a:t>Devory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482928" y="261610"/>
            <a:ext cx="5267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SELECT YOUR THEME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38217C-0E63-4484-8938-E58326E0B04C}"/>
              </a:ext>
            </a:extLst>
          </p:cNvPr>
          <p:cNvSpPr/>
          <p:nvPr/>
        </p:nvSpPr>
        <p:spPr>
          <a:xfrm>
            <a:off x="1647983" y="2043434"/>
            <a:ext cx="8896033" cy="576706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930B2C-7D78-4F5C-B9D1-CAEE7C6E5D9E}"/>
              </a:ext>
            </a:extLst>
          </p:cNvPr>
          <p:cNvSpPr txBox="1"/>
          <p:nvPr/>
        </p:nvSpPr>
        <p:spPr>
          <a:xfrm>
            <a:off x="4763102" y="2305044"/>
            <a:ext cx="2665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hlinkClick r:id="rId2" action="ppaction://hlinksldjump"/>
              </a:rPr>
              <a:t>Devory Default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hlinkClick r:id="rId3" action="ppaction://hlinksldjump"/>
            <a:extLst>
              <a:ext uri="{FF2B5EF4-FFF2-40B4-BE49-F238E27FC236}">
                <a16:creationId xmlns:a16="http://schemas.microsoft.com/office/drawing/2014/main" id="{908E8D51-89F6-4622-83D8-5E882763761C}"/>
              </a:ext>
            </a:extLst>
          </p:cNvPr>
          <p:cNvSpPr/>
          <p:nvPr/>
        </p:nvSpPr>
        <p:spPr>
          <a:xfrm>
            <a:off x="10117123" y="591234"/>
            <a:ext cx="1946246" cy="461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SKIP THIS STEP</a:t>
            </a:r>
          </a:p>
        </p:txBody>
      </p:sp>
    </p:spTree>
    <p:extLst>
      <p:ext uri="{BB962C8B-B14F-4D97-AF65-F5344CB8AC3E}">
        <p14:creationId xmlns:p14="http://schemas.microsoft.com/office/powerpoint/2010/main" val="252404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9715500" y="6334780"/>
            <a:ext cx="247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800" dirty="0">
                <a:solidFill>
                  <a:schemeClr val="bg2"/>
                </a:solidFill>
              </a:rPr>
              <a:t>Devory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7E86C-3962-490C-AB33-421EF2039E5A}"/>
              </a:ext>
            </a:extLst>
          </p:cNvPr>
          <p:cNvSpPr txBox="1"/>
          <p:nvPr/>
        </p:nvSpPr>
        <p:spPr>
          <a:xfrm>
            <a:off x="425778" y="5976610"/>
            <a:ext cx="432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DEVORY DEFAULT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38217C-0E63-4484-8938-E58326E0B04C}"/>
              </a:ext>
            </a:extLst>
          </p:cNvPr>
          <p:cNvSpPr/>
          <p:nvPr/>
        </p:nvSpPr>
        <p:spPr>
          <a:xfrm>
            <a:off x="1647983" y="-962025"/>
            <a:ext cx="8896033" cy="581024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531059-A3C9-4203-9CA4-4CB8B157582A}"/>
              </a:ext>
            </a:extLst>
          </p:cNvPr>
          <p:cNvGrpSpPr/>
          <p:nvPr/>
        </p:nvGrpSpPr>
        <p:grpSpPr>
          <a:xfrm>
            <a:off x="1846530" y="173504"/>
            <a:ext cx="2040050" cy="2040050"/>
            <a:chOff x="1846530" y="173504"/>
            <a:chExt cx="2040050" cy="20400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6A5A507-8835-4091-BE3F-CE64D3C90D88}"/>
                </a:ext>
              </a:extLst>
            </p:cNvPr>
            <p:cNvSpPr/>
            <p:nvPr/>
          </p:nvSpPr>
          <p:spPr>
            <a:xfrm>
              <a:off x="1846530" y="173504"/>
              <a:ext cx="2040050" cy="204005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642704-2A26-4F1B-B977-DE806FD9CAC6}"/>
                </a:ext>
              </a:extLst>
            </p:cNvPr>
            <p:cNvSpPr txBox="1"/>
            <p:nvPr/>
          </p:nvSpPr>
          <p:spPr>
            <a:xfrm>
              <a:off x="1907876" y="457200"/>
              <a:ext cx="1385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#262626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EBAE0-963D-40A2-845F-2CF1D3FFD44C}"/>
                </a:ext>
              </a:extLst>
            </p:cNvPr>
            <p:cNvSpPr txBox="1"/>
            <p:nvPr/>
          </p:nvSpPr>
          <p:spPr>
            <a:xfrm>
              <a:off x="1907876" y="918865"/>
              <a:ext cx="1776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bg1"/>
                  </a:solidFill>
                </a:rPr>
                <a:t>Cosmic Black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5F1C96-F0BD-4630-995F-558431BB6DCE}"/>
              </a:ext>
            </a:extLst>
          </p:cNvPr>
          <p:cNvGrpSpPr/>
          <p:nvPr/>
        </p:nvGrpSpPr>
        <p:grpSpPr>
          <a:xfrm>
            <a:off x="3999491" y="173504"/>
            <a:ext cx="2040050" cy="2040050"/>
            <a:chOff x="3999491" y="173504"/>
            <a:chExt cx="2040050" cy="204005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60A6AF-0819-437D-9442-8CD33EE02051}"/>
                </a:ext>
              </a:extLst>
            </p:cNvPr>
            <p:cNvSpPr/>
            <p:nvPr/>
          </p:nvSpPr>
          <p:spPr>
            <a:xfrm>
              <a:off x="3999491" y="173504"/>
              <a:ext cx="2040050" cy="204005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bg1"/>
                </a:solidFill>
                <a:highlight>
                  <a:srgbClr val="F8F8F8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F14D77-D985-4DCC-9A72-3172F1D9BA93}"/>
                </a:ext>
              </a:extLst>
            </p:cNvPr>
            <p:cNvSpPr txBox="1"/>
            <p:nvPr/>
          </p:nvSpPr>
          <p:spPr>
            <a:xfrm>
              <a:off x="4085127" y="457200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#EAEAEA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AD30B-3709-4EB7-9390-E54FBF87EAD8}"/>
                </a:ext>
              </a:extLst>
            </p:cNvPr>
            <p:cNvSpPr txBox="1"/>
            <p:nvPr/>
          </p:nvSpPr>
          <p:spPr>
            <a:xfrm>
              <a:off x="4085127" y="913805"/>
              <a:ext cx="16171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Prism White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C0B53-3B07-4CB2-B939-21809D2A2732}"/>
              </a:ext>
            </a:extLst>
          </p:cNvPr>
          <p:cNvGrpSpPr/>
          <p:nvPr/>
        </p:nvGrpSpPr>
        <p:grpSpPr>
          <a:xfrm>
            <a:off x="6152456" y="173504"/>
            <a:ext cx="2040050" cy="2040050"/>
            <a:chOff x="6152456" y="173504"/>
            <a:chExt cx="2040050" cy="20400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690C5C-C4F2-4D80-A05C-537FF65121CD}"/>
                </a:ext>
              </a:extLst>
            </p:cNvPr>
            <p:cNvSpPr/>
            <p:nvPr/>
          </p:nvSpPr>
          <p:spPr>
            <a:xfrm>
              <a:off x="6152456" y="173504"/>
              <a:ext cx="2040050" cy="204005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BDE3B-B241-4C2D-A844-F6E22BE9B145}"/>
                </a:ext>
              </a:extLst>
            </p:cNvPr>
            <p:cNvSpPr txBox="1"/>
            <p:nvPr/>
          </p:nvSpPr>
          <p:spPr>
            <a:xfrm>
              <a:off x="6217751" y="452140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#575DEF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25EA2-F1F8-4ECC-BE60-027DD8D00256}"/>
                </a:ext>
              </a:extLst>
            </p:cNvPr>
            <p:cNvSpPr txBox="1"/>
            <p:nvPr/>
          </p:nvSpPr>
          <p:spPr>
            <a:xfrm>
              <a:off x="6217751" y="913805"/>
              <a:ext cx="17640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bg1"/>
                  </a:solidFill>
                </a:rPr>
                <a:t>Mirror Purple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D04B15-C03E-49CC-AA35-AB9E8265332C}"/>
              </a:ext>
            </a:extLst>
          </p:cNvPr>
          <p:cNvGrpSpPr/>
          <p:nvPr/>
        </p:nvGrpSpPr>
        <p:grpSpPr>
          <a:xfrm>
            <a:off x="8305420" y="173504"/>
            <a:ext cx="2040050" cy="2040050"/>
            <a:chOff x="8305420" y="173504"/>
            <a:chExt cx="2040050" cy="20400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6EB2B8-4D2D-4B36-871B-E9EECB2CCFF1}"/>
                </a:ext>
              </a:extLst>
            </p:cNvPr>
            <p:cNvSpPr/>
            <p:nvPr/>
          </p:nvSpPr>
          <p:spPr>
            <a:xfrm>
              <a:off x="8305420" y="173504"/>
              <a:ext cx="2040050" cy="204005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40B54F-9385-437B-9931-DAF8A0C4377C}"/>
                </a:ext>
              </a:extLst>
            </p:cNvPr>
            <p:cNvSpPr txBox="1"/>
            <p:nvPr/>
          </p:nvSpPr>
          <p:spPr>
            <a:xfrm>
              <a:off x="8426144" y="452140"/>
              <a:ext cx="1478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#5DA1D2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803AC-0C33-4A6D-9A25-21AA3059A776}"/>
                </a:ext>
              </a:extLst>
            </p:cNvPr>
            <p:cNvSpPr txBox="1"/>
            <p:nvPr/>
          </p:nvSpPr>
          <p:spPr>
            <a:xfrm>
              <a:off x="8426144" y="913805"/>
              <a:ext cx="1489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chemeClr val="bg1"/>
                  </a:solidFill>
                </a:rPr>
                <a:t>Pine Green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C973DF-F540-48A2-BF58-94446E0BB3DA}"/>
              </a:ext>
            </a:extLst>
          </p:cNvPr>
          <p:cNvSpPr txBox="1"/>
          <p:nvPr/>
        </p:nvSpPr>
        <p:spPr>
          <a:xfrm>
            <a:off x="1846530" y="2670159"/>
            <a:ext cx="78857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Devory Default – Default font for all languages:</a:t>
            </a:r>
          </a:p>
          <a:p>
            <a:r>
              <a:rPr lang="en-AU" sz="2800" dirty="0">
                <a:solidFill>
                  <a:schemeClr val="bg1"/>
                </a:solidFill>
              </a:rPr>
              <a:t>Source Hans Pro</a:t>
            </a:r>
          </a:p>
          <a:p>
            <a:endParaRPr lang="en-AU" sz="2800" dirty="0">
              <a:solidFill>
                <a:schemeClr val="bg1"/>
              </a:solidFill>
            </a:endParaRPr>
          </a:p>
          <a:p>
            <a:r>
              <a:rPr lang="en-AU" sz="2800" dirty="0">
                <a:solidFill>
                  <a:schemeClr val="bg1"/>
                </a:solidFill>
              </a:rPr>
              <a:t>Test Print: Abcdefg1234567890!@_#($%^&amp;*)’</a:t>
            </a:r>
          </a:p>
        </p:txBody>
      </p:sp>
      <p:sp>
        <p:nvSpPr>
          <p:cNvPr id="25" name="Rectangle: Rounded Corners 24">
            <a:hlinkClick r:id="rId2" action="ppaction://hlinksldjump"/>
            <a:extLst>
              <a:ext uri="{FF2B5EF4-FFF2-40B4-BE49-F238E27FC236}">
                <a16:creationId xmlns:a16="http://schemas.microsoft.com/office/drawing/2014/main" id="{470B5FA4-1317-40B1-ACD2-54ADEA99742E}"/>
              </a:ext>
            </a:extLst>
          </p:cNvPr>
          <p:cNvSpPr/>
          <p:nvPr/>
        </p:nvSpPr>
        <p:spPr>
          <a:xfrm>
            <a:off x="1647983" y="5315066"/>
            <a:ext cx="3009742" cy="5528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Continue with this theme</a:t>
            </a:r>
          </a:p>
        </p:txBody>
      </p:sp>
    </p:spTree>
    <p:extLst>
      <p:ext uri="{BB962C8B-B14F-4D97-AF65-F5344CB8AC3E}">
        <p14:creationId xmlns:p14="http://schemas.microsoft.com/office/powerpoint/2010/main" val="395079032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8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347CB-57AD-49E1-9A50-4AB046091281}"/>
              </a:ext>
            </a:extLst>
          </p:cNvPr>
          <p:cNvSpPr txBox="1"/>
          <p:nvPr/>
        </p:nvSpPr>
        <p:spPr>
          <a:xfrm>
            <a:off x="3600276" y="118538"/>
            <a:ext cx="4991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dirty="0">
                <a:solidFill>
                  <a:schemeClr val="bg2"/>
                </a:solidFill>
              </a:rPr>
              <a:t>Devory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D13E3-E382-497A-BE0A-A79209B841B6}"/>
              </a:ext>
            </a:extLst>
          </p:cNvPr>
          <p:cNvSpPr txBox="1"/>
          <p:nvPr/>
        </p:nvSpPr>
        <p:spPr>
          <a:xfrm>
            <a:off x="3030215" y="2185022"/>
            <a:ext cx="613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/>
                </a:solidFill>
              </a:rPr>
              <a:t>You</a:t>
            </a:r>
            <a:r>
              <a:rPr lang="en-AU" altLang="zh-CN" dirty="0">
                <a:solidFill>
                  <a:schemeClr val="bg2"/>
                </a:solidFill>
              </a:rPr>
              <a:t> are nearly all done. We are setting up Devory for you.</a:t>
            </a:r>
            <a:endParaRPr lang="en-AU" dirty="0">
              <a:solidFill>
                <a:schemeClr val="bg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05EB3-278C-4BF8-A3C5-D19106B735D5}"/>
              </a:ext>
            </a:extLst>
          </p:cNvPr>
          <p:cNvSpPr/>
          <p:nvPr/>
        </p:nvSpPr>
        <p:spPr>
          <a:xfrm>
            <a:off x="1466247" y="4398745"/>
            <a:ext cx="9259504" cy="369332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1D75C5-1D24-40D3-8085-962C31CB850C}"/>
              </a:ext>
            </a:extLst>
          </p:cNvPr>
          <p:cNvSpPr/>
          <p:nvPr/>
        </p:nvSpPr>
        <p:spPr>
          <a:xfrm>
            <a:off x="1466247" y="4398745"/>
            <a:ext cx="9259504" cy="36933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D98D67-20CC-4B17-9573-B7B4282DF7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747"/>
          </a:solidFill>
          <a:ln>
            <a:solidFill>
              <a:srgbClr val="47474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7C7151-D080-4EEB-9667-B7AC3B5E0479}"/>
              </a:ext>
            </a:extLst>
          </p:cNvPr>
          <p:cNvSpPr txBox="1"/>
          <p:nvPr/>
        </p:nvSpPr>
        <p:spPr>
          <a:xfrm>
            <a:off x="2173418" y="2875002"/>
            <a:ext cx="7845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6600" dirty="0">
                <a:solidFill>
                  <a:schemeClr val="bg2"/>
                </a:solidFill>
              </a:rPr>
              <a:t>Now you are all set.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C5CBD8-57D1-46FE-A642-2969EB71BDBB}"/>
              </a:ext>
            </a:extLst>
          </p:cNvPr>
          <p:cNvSpPr txBox="1"/>
          <p:nvPr/>
        </p:nvSpPr>
        <p:spPr>
          <a:xfrm>
            <a:off x="1750545" y="2459753"/>
            <a:ext cx="86909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6000" dirty="0">
                <a:solidFill>
                  <a:schemeClr val="bg2"/>
                </a:solidFill>
              </a:rPr>
              <a:t>Welcome to Devory.</a:t>
            </a:r>
          </a:p>
          <a:p>
            <a:pPr algn="ctr"/>
            <a:r>
              <a:rPr lang="en-AU" sz="6000" dirty="0">
                <a:solidFill>
                  <a:schemeClr val="bg2"/>
                </a:solidFill>
              </a:rPr>
              <a:t>A fast and clean system.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CA732E-8E07-4557-B186-F1B7D98DA3BD}"/>
              </a:ext>
            </a:extLst>
          </p:cNvPr>
          <p:cNvGrpSpPr/>
          <p:nvPr/>
        </p:nvGrpSpPr>
        <p:grpSpPr>
          <a:xfrm>
            <a:off x="4986685" y="1051184"/>
            <a:ext cx="2218621" cy="2347038"/>
            <a:chOff x="4986685" y="1051184"/>
            <a:chExt cx="2218621" cy="23470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C65E6A0-E8FC-4663-AE0B-A36812E83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76" b="96347" l="10000" r="93182">
                          <a14:foregroundMark x1="19091" y1="30137" x2="19091" y2="30137"/>
                          <a14:foregroundMark x1="93636" y1="50685" x2="93636" y2="50685"/>
                          <a14:foregroundMark x1="47727" y1="91781" x2="47727" y2="91781"/>
                          <a14:foregroundMark x1="55909" y1="96347" x2="55909" y2="96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8" t="7046" r="2714"/>
            <a:stretch/>
          </p:blipFill>
          <p:spPr>
            <a:xfrm>
              <a:off x="5176832" y="1051184"/>
              <a:ext cx="1838329" cy="19093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CCB69D-E862-4D3A-80A5-08CD7ABD42F0}"/>
                </a:ext>
              </a:extLst>
            </p:cNvPr>
            <p:cNvSpPr txBox="1"/>
            <p:nvPr/>
          </p:nvSpPr>
          <p:spPr>
            <a:xfrm>
              <a:off x="4986685" y="2875002"/>
              <a:ext cx="22186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>
                  <a:solidFill>
                    <a:schemeClr val="bg2"/>
                  </a:solidFill>
                </a:rPr>
                <a:t>Devory User</a:t>
              </a:r>
            </a:p>
          </p:txBody>
        </p:sp>
      </p:grpSp>
      <p:sp>
        <p:nvSpPr>
          <p:cNvPr id="35" name="Rectangle: Rounded Corners 34">
            <a:hlinkClick r:id="rId4" action="ppaction://hlinksldjump"/>
            <a:extLst>
              <a:ext uri="{FF2B5EF4-FFF2-40B4-BE49-F238E27FC236}">
                <a16:creationId xmlns:a16="http://schemas.microsoft.com/office/drawing/2014/main" id="{523CBFAA-5AB0-4A71-AC80-96DD0B56CE09}"/>
              </a:ext>
            </a:extLst>
          </p:cNvPr>
          <p:cNvSpPr/>
          <p:nvPr/>
        </p:nvSpPr>
        <p:spPr>
          <a:xfrm>
            <a:off x="5534020" y="3898548"/>
            <a:ext cx="1123950" cy="47204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364433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4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4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6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700"/>
                            </p:stCondLst>
                            <p:childTnLst>
                              <p:par>
                                <p:cTn id="2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1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8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8900"/>
                            </p:stCondLst>
                            <p:childTnLst>
                              <p:par>
                                <p:cTn id="3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1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28" grpId="0" animBg="1"/>
      <p:bldP spid="29" grpId="0"/>
      <p:bldP spid="29" grpId="1"/>
      <p:bldP spid="30" grpId="0"/>
      <p:bldP spid="30" grpId="1"/>
      <p:bldP spid="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40009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400095;"/>
</p:tagLst>
</file>

<file path=ppt/theme/theme1.xml><?xml version="1.0" encoding="utf-8"?>
<a:theme xmlns:a="http://schemas.openxmlformats.org/drawingml/2006/main" name="Office Theme">
  <a:themeElements>
    <a:clrScheme name="Devory Default">
      <a:dk1>
        <a:srgbClr val="262626"/>
      </a:dk1>
      <a:lt1>
        <a:srgbClr val="EAEAEA"/>
      </a:lt1>
      <a:dk2>
        <a:srgbClr val="262626"/>
      </a:dk2>
      <a:lt2>
        <a:srgbClr val="EAEAEA"/>
      </a:lt2>
      <a:accent1>
        <a:srgbClr val="575EEF"/>
      </a:accent1>
      <a:accent2>
        <a:srgbClr val="5DA1A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AEAEA"/>
      </a:hlink>
      <a:folHlink>
        <a:srgbClr val="EAEAEA"/>
      </a:folHlink>
    </a:clrScheme>
    <a:fontScheme name="Devory">
      <a:majorFont>
        <a:latin typeface="思源黑体 CN Regular"/>
        <a:ea typeface="思源黑体 CN Regular"/>
        <a:cs typeface=""/>
      </a:majorFont>
      <a:minorFont>
        <a:latin typeface="思源黑体 CN Regular"/>
        <a:ea typeface="思源黑体 CN Regular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3619</TotalTime>
  <Words>748</Words>
  <Application>Microsoft Office PowerPoint</Application>
  <PresentationFormat>Widescreen</PresentationFormat>
  <Paragraphs>224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思源黑体 CN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Xiaoran Zhou</dc:creator>
  <cp:lastModifiedBy>Xiaoran Zhou</cp:lastModifiedBy>
  <cp:revision>82</cp:revision>
  <dcterms:created xsi:type="dcterms:W3CDTF">2020-07-10T05:20:40Z</dcterms:created>
  <dcterms:modified xsi:type="dcterms:W3CDTF">2020-07-13T23:08:34Z</dcterms:modified>
</cp:coreProperties>
</file>